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heavy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heavy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27075" y="301752"/>
            <a:ext cx="8682990" cy="6346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305561" y="329945"/>
            <a:ext cx="8532876" cy="61965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305561" y="329945"/>
            <a:ext cx="8533130" cy="6196965"/>
          </a:xfrm>
          <a:custGeom>
            <a:avLst/>
            <a:gdLst/>
            <a:ahLst/>
            <a:cxnLst/>
            <a:rect l="l" t="t" r="r" b="b"/>
            <a:pathLst>
              <a:path w="8533130" h="6196965">
                <a:moveTo>
                  <a:pt x="0" y="128904"/>
                </a:moveTo>
                <a:lnTo>
                  <a:pt x="10133" y="78759"/>
                </a:lnTo>
                <a:lnTo>
                  <a:pt x="37769" y="37782"/>
                </a:lnTo>
                <a:lnTo>
                  <a:pt x="78759" y="10140"/>
                </a:lnTo>
                <a:lnTo>
                  <a:pt x="128955" y="0"/>
                </a:lnTo>
                <a:lnTo>
                  <a:pt x="8403971" y="0"/>
                </a:lnTo>
                <a:lnTo>
                  <a:pt x="8454116" y="10140"/>
                </a:lnTo>
                <a:lnTo>
                  <a:pt x="8495093" y="37782"/>
                </a:lnTo>
                <a:lnTo>
                  <a:pt x="8522735" y="78759"/>
                </a:lnTo>
                <a:lnTo>
                  <a:pt x="8532876" y="128904"/>
                </a:lnTo>
                <a:lnTo>
                  <a:pt x="8532876" y="6067628"/>
                </a:lnTo>
                <a:lnTo>
                  <a:pt x="8522735" y="6117824"/>
                </a:lnTo>
                <a:lnTo>
                  <a:pt x="8495093" y="6158814"/>
                </a:lnTo>
                <a:lnTo>
                  <a:pt x="8454116" y="6186450"/>
                </a:lnTo>
                <a:lnTo>
                  <a:pt x="8403971" y="6196583"/>
                </a:lnTo>
                <a:lnTo>
                  <a:pt x="128955" y="6196583"/>
                </a:lnTo>
                <a:lnTo>
                  <a:pt x="78759" y="6186450"/>
                </a:lnTo>
                <a:lnTo>
                  <a:pt x="37769" y="6158814"/>
                </a:lnTo>
                <a:lnTo>
                  <a:pt x="10133" y="6117824"/>
                </a:lnTo>
                <a:lnTo>
                  <a:pt x="0" y="6067628"/>
                </a:lnTo>
                <a:lnTo>
                  <a:pt x="0" y="128904"/>
                </a:lnTo>
                <a:close/>
              </a:path>
            </a:pathLst>
          </a:custGeom>
          <a:ln w="3175">
            <a:solidFill>
              <a:srgbClr val="A3A2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419100" y="434340"/>
            <a:ext cx="8305800" cy="5486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429767" y="1194828"/>
            <a:ext cx="8545068" cy="12511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heavy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27075" y="301752"/>
            <a:ext cx="8682990" cy="63466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305561" y="329945"/>
            <a:ext cx="8532876" cy="61965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305561" y="329945"/>
            <a:ext cx="8533130" cy="6196965"/>
          </a:xfrm>
          <a:custGeom>
            <a:avLst/>
            <a:gdLst/>
            <a:ahLst/>
            <a:cxnLst/>
            <a:rect l="l" t="t" r="r" b="b"/>
            <a:pathLst>
              <a:path w="8533130" h="6196965">
                <a:moveTo>
                  <a:pt x="0" y="128904"/>
                </a:moveTo>
                <a:lnTo>
                  <a:pt x="10133" y="78759"/>
                </a:lnTo>
                <a:lnTo>
                  <a:pt x="37769" y="37782"/>
                </a:lnTo>
                <a:lnTo>
                  <a:pt x="78759" y="10140"/>
                </a:lnTo>
                <a:lnTo>
                  <a:pt x="128955" y="0"/>
                </a:lnTo>
                <a:lnTo>
                  <a:pt x="8403971" y="0"/>
                </a:lnTo>
                <a:lnTo>
                  <a:pt x="8454116" y="10140"/>
                </a:lnTo>
                <a:lnTo>
                  <a:pt x="8495093" y="37782"/>
                </a:lnTo>
                <a:lnTo>
                  <a:pt x="8522735" y="78759"/>
                </a:lnTo>
                <a:lnTo>
                  <a:pt x="8532876" y="128904"/>
                </a:lnTo>
                <a:lnTo>
                  <a:pt x="8532876" y="6067628"/>
                </a:lnTo>
                <a:lnTo>
                  <a:pt x="8522735" y="6117824"/>
                </a:lnTo>
                <a:lnTo>
                  <a:pt x="8495093" y="6158814"/>
                </a:lnTo>
                <a:lnTo>
                  <a:pt x="8454116" y="6186450"/>
                </a:lnTo>
                <a:lnTo>
                  <a:pt x="8403971" y="6196583"/>
                </a:lnTo>
                <a:lnTo>
                  <a:pt x="128955" y="6196583"/>
                </a:lnTo>
                <a:lnTo>
                  <a:pt x="78759" y="6186450"/>
                </a:lnTo>
                <a:lnTo>
                  <a:pt x="37769" y="6158814"/>
                </a:lnTo>
                <a:lnTo>
                  <a:pt x="10133" y="6117824"/>
                </a:lnTo>
                <a:lnTo>
                  <a:pt x="0" y="6067628"/>
                </a:lnTo>
                <a:lnTo>
                  <a:pt x="0" y="128904"/>
                </a:lnTo>
                <a:close/>
              </a:path>
            </a:pathLst>
          </a:custGeom>
          <a:ln w="3175">
            <a:solidFill>
              <a:srgbClr val="A3A2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26590" y="269493"/>
            <a:ext cx="5290819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heavy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5395" y="2486914"/>
            <a:ext cx="7841615" cy="4130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20" Type="http://schemas.openxmlformats.org/officeDocument/2006/relationships/image" Target="../media/image2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3" Type="http://schemas.openxmlformats.org/officeDocument/2006/relationships/image" Target="../media/image56.png"/><Relationship Id="rId14" Type="http://schemas.openxmlformats.org/officeDocument/2006/relationships/image" Target="../media/image57.png"/><Relationship Id="rId15" Type="http://schemas.openxmlformats.org/officeDocument/2006/relationships/image" Target="../media/image58.png"/><Relationship Id="rId16" Type="http://schemas.openxmlformats.org/officeDocument/2006/relationships/image" Target="../media/image59.png"/><Relationship Id="rId17" Type="http://schemas.openxmlformats.org/officeDocument/2006/relationships/image" Target="../media/image60.png"/><Relationship Id="rId18" Type="http://schemas.openxmlformats.org/officeDocument/2006/relationships/image" Target="../media/image61.png"/><Relationship Id="rId19" Type="http://schemas.openxmlformats.org/officeDocument/2006/relationships/image" Target="../media/image62.png"/><Relationship Id="rId20" Type="http://schemas.openxmlformats.org/officeDocument/2006/relationships/image" Target="../media/image63.png"/><Relationship Id="rId21" Type="http://schemas.openxmlformats.org/officeDocument/2006/relationships/image" Target="../media/image64.png"/><Relationship Id="rId22" Type="http://schemas.openxmlformats.org/officeDocument/2006/relationships/image" Target="../media/image65.png"/><Relationship Id="rId23" Type="http://schemas.openxmlformats.org/officeDocument/2006/relationships/image" Target="../media/image66.png"/><Relationship Id="rId24" Type="http://schemas.openxmlformats.org/officeDocument/2006/relationships/image" Target="../media/image67.png"/><Relationship Id="rId25" Type="http://schemas.openxmlformats.org/officeDocument/2006/relationships/image" Target="../media/image68.png"/><Relationship Id="rId26" Type="http://schemas.openxmlformats.org/officeDocument/2006/relationships/image" Target="../media/image69.png"/><Relationship Id="rId27" Type="http://schemas.openxmlformats.org/officeDocument/2006/relationships/image" Target="../media/image70.png"/><Relationship Id="rId28" Type="http://schemas.openxmlformats.org/officeDocument/2006/relationships/image" Target="../media/image71.png"/><Relationship Id="rId29" Type="http://schemas.openxmlformats.org/officeDocument/2006/relationships/image" Target="../media/image72.png"/><Relationship Id="rId30" Type="http://schemas.openxmlformats.org/officeDocument/2006/relationships/image" Target="../media/image73.png"/><Relationship Id="rId31" Type="http://schemas.openxmlformats.org/officeDocument/2006/relationships/image" Target="../media/image74.png"/><Relationship Id="rId32" Type="http://schemas.openxmlformats.org/officeDocument/2006/relationships/image" Target="../media/image75.png"/><Relationship Id="rId33" Type="http://schemas.openxmlformats.org/officeDocument/2006/relationships/image" Target="../media/image76.png"/><Relationship Id="rId34" Type="http://schemas.openxmlformats.org/officeDocument/2006/relationships/image" Target="../media/image77.png"/><Relationship Id="rId35" Type="http://schemas.openxmlformats.org/officeDocument/2006/relationships/image" Target="../media/image78.png"/><Relationship Id="rId36" Type="http://schemas.openxmlformats.org/officeDocument/2006/relationships/image" Target="../media/image79.png"/><Relationship Id="rId37" Type="http://schemas.openxmlformats.org/officeDocument/2006/relationships/image" Target="../media/image80.png"/><Relationship Id="rId38" Type="http://schemas.openxmlformats.org/officeDocument/2006/relationships/image" Target="../media/image81.png"/><Relationship Id="rId39" Type="http://schemas.openxmlformats.org/officeDocument/2006/relationships/image" Target="../media/image82.png"/><Relationship Id="rId40" Type="http://schemas.openxmlformats.org/officeDocument/2006/relationships/image" Target="../media/image83.png"/><Relationship Id="rId41" Type="http://schemas.openxmlformats.org/officeDocument/2006/relationships/image" Target="../media/image84.png"/><Relationship Id="rId42" Type="http://schemas.openxmlformats.org/officeDocument/2006/relationships/image" Target="../media/image85.png"/><Relationship Id="rId43" Type="http://schemas.openxmlformats.org/officeDocument/2006/relationships/image" Target="../media/image86.png"/><Relationship Id="rId44" Type="http://schemas.openxmlformats.org/officeDocument/2006/relationships/image" Target="../media/image87.png"/><Relationship Id="rId45" Type="http://schemas.openxmlformats.org/officeDocument/2006/relationships/image" Target="../media/image88.png"/><Relationship Id="rId46" Type="http://schemas.openxmlformats.org/officeDocument/2006/relationships/image" Target="../media/image89.png"/><Relationship Id="rId47" Type="http://schemas.openxmlformats.org/officeDocument/2006/relationships/image" Target="../media/image90.png"/><Relationship Id="rId48" Type="http://schemas.openxmlformats.org/officeDocument/2006/relationships/image" Target="../media/image91.png"/><Relationship Id="rId49" Type="http://schemas.openxmlformats.org/officeDocument/2006/relationships/image" Target="../media/image92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Relationship Id="rId7" Type="http://schemas.openxmlformats.org/officeDocument/2006/relationships/image" Target="../media/image97.png"/><Relationship Id="rId8" Type="http://schemas.openxmlformats.org/officeDocument/2006/relationships/image" Target="../media/image98.png"/><Relationship Id="rId9" Type="http://schemas.openxmlformats.org/officeDocument/2006/relationships/image" Target="../media/image99.png"/><Relationship Id="rId10" Type="http://schemas.openxmlformats.org/officeDocument/2006/relationships/image" Target="../media/image100.png"/><Relationship Id="rId11" Type="http://schemas.openxmlformats.org/officeDocument/2006/relationships/image" Target="../media/image101.png"/><Relationship Id="rId12" Type="http://schemas.openxmlformats.org/officeDocument/2006/relationships/image" Target="../media/image102.png"/><Relationship Id="rId13" Type="http://schemas.openxmlformats.org/officeDocument/2006/relationships/image" Target="../media/image103.png"/><Relationship Id="rId14" Type="http://schemas.openxmlformats.org/officeDocument/2006/relationships/image" Target="../media/image104.png"/><Relationship Id="rId15" Type="http://schemas.openxmlformats.org/officeDocument/2006/relationships/image" Target="../media/image105.png"/><Relationship Id="rId16" Type="http://schemas.openxmlformats.org/officeDocument/2006/relationships/image" Target="../media/image106.png"/><Relationship Id="rId17" Type="http://schemas.openxmlformats.org/officeDocument/2006/relationships/image" Target="../media/image107.png"/><Relationship Id="rId18" Type="http://schemas.openxmlformats.org/officeDocument/2006/relationships/image" Target="../media/image108.png"/><Relationship Id="rId19" Type="http://schemas.openxmlformats.org/officeDocument/2006/relationships/image" Target="../media/image109.png"/><Relationship Id="rId20" Type="http://schemas.openxmlformats.org/officeDocument/2006/relationships/image" Target="../media/image110.png"/><Relationship Id="rId21" Type="http://schemas.openxmlformats.org/officeDocument/2006/relationships/image" Target="../media/image111.png"/><Relationship Id="rId22" Type="http://schemas.openxmlformats.org/officeDocument/2006/relationships/image" Target="../media/image112.png"/><Relationship Id="rId23" Type="http://schemas.openxmlformats.org/officeDocument/2006/relationships/image" Target="../media/image113.png"/><Relationship Id="rId24" Type="http://schemas.openxmlformats.org/officeDocument/2006/relationships/image" Target="../media/image114.png"/><Relationship Id="rId25" Type="http://schemas.openxmlformats.org/officeDocument/2006/relationships/image" Target="../media/image115.png"/><Relationship Id="rId26" Type="http://schemas.openxmlformats.org/officeDocument/2006/relationships/image" Target="../media/image116.png"/><Relationship Id="rId27" Type="http://schemas.openxmlformats.org/officeDocument/2006/relationships/image" Target="../media/image117.png"/><Relationship Id="rId28" Type="http://schemas.openxmlformats.org/officeDocument/2006/relationships/image" Target="../media/image118.png"/><Relationship Id="rId29" Type="http://schemas.openxmlformats.org/officeDocument/2006/relationships/image" Target="../media/image119.png"/><Relationship Id="rId30" Type="http://schemas.openxmlformats.org/officeDocument/2006/relationships/image" Target="../media/image120.png"/><Relationship Id="rId31" Type="http://schemas.openxmlformats.org/officeDocument/2006/relationships/image" Target="../media/image121.png"/><Relationship Id="rId32" Type="http://schemas.openxmlformats.org/officeDocument/2006/relationships/image" Target="../media/image122.png"/><Relationship Id="rId33" Type="http://schemas.openxmlformats.org/officeDocument/2006/relationships/image" Target="../media/image123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124.png"/><Relationship Id="rId4" Type="http://schemas.openxmlformats.org/officeDocument/2006/relationships/image" Target="../media/image125.png"/><Relationship Id="rId5" Type="http://schemas.openxmlformats.org/officeDocument/2006/relationships/image" Target="../media/image126.png"/><Relationship Id="rId6" Type="http://schemas.openxmlformats.org/officeDocument/2006/relationships/image" Target="../media/image127.png"/><Relationship Id="rId7" Type="http://schemas.openxmlformats.org/officeDocument/2006/relationships/image" Target="../media/image128.png"/><Relationship Id="rId8" Type="http://schemas.openxmlformats.org/officeDocument/2006/relationships/image" Target="../media/image129.png"/><Relationship Id="rId9" Type="http://schemas.openxmlformats.org/officeDocument/2006/relationships/image" Target="../media/image130.png"/><Relationship Id="rId10" Type="http://schemas.openxmlformats.org/officeDocument/2006/relationships/image" Target="../media/image131.png"/><Relationship Id="rId11" Type="http://schemas.openxmlformats.org/officeDocument/2006/relationships/image" Target="../media/image132.png"/><Relationship Id="rId12" Type="http://schemas.openxmlformats.org/officeDocument/2006/relationships/image" Target="../media/image133.png"/><Relationship Id="rId13" Type="http://schemas.openxmlformats.org/officeDocument/2006/relationships/image" Target="../media/image134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iscrizioni.istruzione.it/" TargetMode="Externa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5.jpg"/><Relationship Id="rId3" Type="http://schemas.openxmlformats.org/officeDocument/2006/relationships/image" Target="../media/image136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icsdegasperi.edu.it/" TargetMode="External"/><Relationship Id="rId3" Type="http://schemas.openxmlformats.org/officeDocument/2006/relationships/image" Target="../media/image137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138.png"/><Relationship Id="rId4" Type="http://schemas.openxmlformats.org/officeDocument/2006/relationships/image" Target="../media/image139.png"/><Relationship Id="rId5" Type="http://schemas.openxmlformats.org/officeDocument/2006/relationships/image" Target="../media/image140.png"/><Relationship Id="rId6" Type="http://schemas.openxmlformats.org/officeDocument/2006/relationships/image" Target="../media/image141.png"/><Relationship Id="rId7" Type="http://schemas.openxmlformats.org/officeDocument/2006/relationships/image" Target="../media/image142.png"/><Relationship Id="rId8" Type="http://schemas.openxmlformats.org/officeDocument/2006/relationships/image" Target="../media/image143.png"/><Relationship Id="rId9" Type="http://schemas.openxmlformats.org/officeDocument/2006/relationships/image" Target="../media/image144.png"/><Relationship Id="rId10" Type="http://schemas.openxmlformats.org/officeDocument/2006/relationships/image" Target="../media/image145.png"/><Relationship Id="rId11" Type="http://schemas.openxmlformats.org/officeDocument/2006/relationships/image" Target="../media/image146.png"/><Relationship Id="rId12" Type="http://schemas.openxmlformats.org/officeDocument/2006/relationships/image" Target="../media/image147.png"/><Relationship Id="rId13" Type="http://schemas.openxmlformats.org/officeDocument/2006/relationships/image" Target="../media/image148.png"/><Relationship Id="rId14" Type="http://schemas.openxmlformats.org/officeDocument/2006/relationships/image" Target="../media/image149.png"/><Relationship Id="rId15" Type="http://schemas.openxmlformats.org/officeDocument/2006/relationships/image" Target="../media/image150.png"/><Relationship Id="rId16" Type="http://schemas.openxmlformats.org/officeDocument/2006/relationships/image" Target="../media/image151.png"/><Relationship Id="rId17" Type="http://schemas.openxmlformats.org/officeDocument/2006/relationships/image" Target="../media/image152.png"/><Relationship Id="rId18" Type="http://schemas.openxmlformats.org/officeDocument/2006/relationships/image" Target="../media/image153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9100" y="434340"/>
            <a:ext cx="8362950" cy="5600065"/>
            <a:chOff x="419100" y="434340"/>
            <a:chExt cx="8362950" cy="5600065"/>
          </a:xfrm>
        </p:grpSpPr>
        <p:sp>
          <p:nvSpPr>
            <p:cNvPr id="3" name="object 3"/>
            <p:cNvSpPr/>
            <p:nvPr/>
          </p:nvSpPr>
          <p:spPr>
            <a:xfrm>
              <a:off x="419100" y="434340"/>
              <a:ext cx="8305800" cy="5486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172967" y="612647"/>
              <a:ext cx="5577078" cy="24010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10184" y="638556"/>
              <a:ext cx="3842766" cy="22715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74547" y="3255263"/>
              <a:ext cx="8207502" cy="27790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645919" y="3695699"/>
              <a:ext cx="3222498" cy="15201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2172970" y="3804920"/>
            <a:ext cx="2268220" cy="1140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88900">
              <a:lnSpc>
                <a:spcPts val="2640"/>
              </a:lnSpc>
              <a:spcBef>
                <a:spcPts val="100"/>
              </a:spcBef>
            </a:pPr>
            <a:r>
              <a:rPr dirty="0" sz="2300" b="1">
                <a:solidFill>
                  <a:srgbClr val="FFFFFF"/>
                </a:solidFill>
                <a:latin typeface="Verdana"/>
                <a:cs typeface="Verdana"/>
              </a:rPr>
              <a:t>ISCRIZIONE</a:t>
            </a:r>
            <a:endParaRPr sz="2300">
              <a:latin typeface="Verdana"/>
              <a:cs typeface="Verdana"/>
            </a:endParaRPr>
          </a:p>
          <a:p>
            <a:pPr algn="ctr" marR="90170">
              <a:lnSpc>
                <a:spcPts val="2640"/>
              </a:lnSpc>
            </a:pPr>
            <a:r>
              <a:rPr dirty="0" sz="2300" spc="-5" b="1">
                <a:solidFill>
                  <a:srgbClr val="FFFFFF"/>
                </a:solidFill>
                <a:latin typeface="Verdana"/>
                <a:cs typeface="Verdana"/>
              </a:rPr>
              <a:t>ALUNNI</a:t>
            </a:r>
            <a:endParaRPr sz="23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735"/>
              </a:spcBef>
            </a:pPr>
            <a:r>
              <a:rPr dirty="0" sz="2300" b="1">
                <a:solidFill>
                  <a:srgbClr val="FFFFFF"/>
                </a:solidFill>
                <a:latin typeface="Verdana"/>
                <a:cs typeface="Verdana"/>
              </a:rPr>
              <a:t>SC</a:t>
            </a:r>
            <a:r>
              <a:rPr dirty="0" sz="2300" spc="-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 b="1">
                <a:solidFill>
                  <a:srgbClr val="FFFFFF"/>
                </a:solidFill>
                <a:latin typeface="Verdana"/>
                <a:cs typeface="Verdana"/>
              </a:rPr>
              <a:t>PRIMARIA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96384" y="4140708"/>
            <a:ext cx="2739390" cy="14302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831841" y="4449826"/>
            <a:ext cx="2273300" cy="697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7165">
              <a:lnSpc>
                <a:spcPts val="2640"/>
              </a:lnSpc>
              <a:spcBef>
                <a:spcPts val="100"/>
              </a:spcBef>
              <a:tabLst>
                <a:tab pos="970915" algn="l"/>
              </a:tabLst>
            </a:pP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DAL	7 AL</a:t>
            </a:r>
            <a:r>
              <a:rPr dirty="0" sz="230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31</a:t>
            </a:r>
            <a:endParaRPr sz="2300">
              <a:latin typeface="Verdana"/>
              <a:cs typeface="Verdana"/>
            </a:endParaRPr>
          </a:p>
          <a:p>
            <a:pPr marL="12700">
              <a:lnSpc>
                <a:spcPts val="2640"/>
              </a:lnSpc>
            </a:pP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GENNAIO</a:t>
            </a:r>
            <a:r>
              <a:rPr dirty="0" sz="23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FFFFFF"/>
                </a:solidFill>
                <a:latin typeface="Verdana"/>
                <a:cs typeface="Verdana"/>
              </a:rPr>
              <a:t>2020</a:t>
            </a:r>
            <a:endParaRPr sz="23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901184" y="757427"/>
            <a:ext cx="3356610" cy="2102485"/>
            <a:chOff x="4901184" y="757427"/>
            <a:chExt cx="3356610" cy="2102485"/>
          </a:xfrm>
        </p:grpSpPr>
        <p:sp>
          <p:nvSpPr>
            <p:cNvPr id="12" name="object 12"/>
            <p:cNvSpPr/>
            <p:nvPr/>
          </p:nvSpPr>
          <p:spPr>
            <a:xfrm>
              <a:off x="5516880" y="757427"/>
              <a:ext cx="2137410" cy="63931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547360" y="784847"/>
              <a:ext cx="2087880" cy="5882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693029" y="930020"/>
              <a:ext cx="1801495" cy="301625"/>
            </a:xfrm>
            <a:custGeom>
              <a:avLst/>
              <a:gdLst/>
              <a:ahLst/>
              <a:cxnLst/>
              <a:rect l="l" t="t" r="r" b="b"/>
              <a:pathLst>
                <a:path w="1801495" h="301625">
                  <a:moveTo>
                    <a:pt x="1659254" y="0"/>
                  </a:moveTo>
                  <a:lnTo>
                    <a:pt x="1610659" y="6429"/>
                  </a:lnTo>
                  <a:lnTo>
                    <a:pt x="1567709" y="29432"/>
                  </a:lnTo>
                  <a:lnTo>
                    <a:pt x="1537154" y="66811"/>
                  </a:lnTo>
                  <a:lnTo>
                    <a:pt x="1521745" y="111426"/>
                  </a:lnTo>
                  <a:lnTo>
                    <a:pt x="1518412" y="152400"/>
                  </a:lnTo>
                  <a:lnTo>
                    <a:pt x="1520815" y="185287"/>
                  </a:lnTo>
                  <a:lnTo>
                    <a:pt x="1540003" y="239821"/>
                  </a:lnTo>
                  <a:lnTo>
                    <a:pt x="1577651" y="278828"/>
                  </a:lnTo>
                  <a:lnTo>
                    <a:pt x="1629328" y="298640"/>
                  </a:lnTo>
                  <a:lnTo>
                    <a:pt x="1660144" y="301116"/>
                  </a:lnTo>
                  <a:lnTo>
                    <a:pt x="1690624" y="298638"/>
                  </a:lnTo>
                  <a:lnTo>
                    <a:pt x="1717865" y="291195"/>
                  </a:lnTo>
                  <a:lnTo>
                    <a:pt x="1741868" y="278774"/>
                  </a:lnTo>
                  <a:lnTo>
                    <a:pt x="1762632" y="261365"/>
                  </a:lnTo>
                  <a:lnTo>
                    <a:pt x="1770627" y="250951"/>
                  </a:lnTo>
                  <a:lnTo>
                    <a:pt x="1659890" y="250951"/>
                  </a:lnTo>
                  <a:lnTo>
                    <a:pt x="1643106" y="249356"/>
                  </a:lnTo>
                  <a:lnTo>
                    <a:pt x="1601851" y="225425"/>
                  </a:lnTo>
                  <a:lnTo>
                    <a:pt x="1580419" y="173632"/>
                  </a:lnTo>
                  <a:lnTo>
                    <a:pt x="1579036" y="149605"/>
                  </a:lnTo>
                  <a:lnTo>
                    <a:pt x="1580393" y="126815"/>
                  </a:lnTo>
                  <a:lnTo>
                    <a:pt x="1591581" y="89235"/>
                  </a:lnTo>
                  <a:lnTo>
                    <a:pt x="1627044" y="56499"/>
                  </a:lnTo>
                  <a:lnTo>
                    <a:pt x="1659890" y="50291"/>
                  </a:lnTo>
                  <a:lnTo>
                    <a:pt x="1770406" y="50291"/>
                  </a:lnTo>
                  <a:lnTo>
                    <a:pt x="1762378" y="39877"/>
                  </a:lnTo>
                  <a:lnTo>
                    <a:pt x="1741425" y="22449"/>
                  </a:lnTo>
                  <a:lnTo>
                    <a:pt x="1717246" y="9985"/>
                  </a:lnTo>
                  <a:lnTo>
                    <a:pt x="1689852" y="2498"/>
                  </a:lnTo>
                  <a:lnTo>
                    <a:pt x="1659254" y="0"/>
                  </a:lnTo>
                  <a:close/>
                </a:path>
                <a:path w="1801495" h="301625">
                  <a:moveTo>
                    <a:pt x="1770406" y="50291"/>
                  </a:moveTo>
                  <a:lnTo>
                    <a:pt x="1659890" y="50291"/>
                  </a:lnTo>
                  <a:lnTo>
                    <a:pt x="1677177" y="51819"/>
                  </a:lnTo>
                  <a:lnTo>
                    <a:pt x="1692655" y="56419"/>
                  </a:lnTo>
                  <a:lnTo>
                    <a:pt x="1727831" y="88812"/>
                  </a:lnTo>
                  <a:lnTo>
                    <a:pt x="1738792" y="126150"/>
                  </a:lnTo>
                  <a:lnTo>
                    <a:pt x="1740153" y="149605"/>
                  </a:lnTo>
                  <a:lnTo>
                    <a:pt x="1738749" y="173349"/>
                  </a:lnTo>
                  <a:lnTo>
                    <a:pt x="1727509" y="211310"/>
                  </a:lnTo>
                  <a:lnTo>
                    <a:pt x="1691925" y="244586"/>
                  </a:lnTo>
                  <a:lnTo>
                    <a:pt x="1659890" y="250951"/>
                  </a:lnTo>
                  <a:lnTo>
                    <a:pt x="1770627" y="250951"/>
                  </a:lnTo>
                  <a:lnTo>
                    <a:pt x="1791382" y="213852"/>
                  </a:lnTo>
                  <a:lnTo>
                    <a:pt x="1800886" y="152400"/>
                  </a:lnTo>
                  <a:lnTo>
                    <a:pt x="1800887" y="149605"/>
                  </a:lnTo>
                  <a:lnTo>
                    <a:pt x="1798579" y="117351"/>
                  </a:lnTo>
                  <a:lnTo>
                    <a:pt x="1791350" y="87629"/>
                  </a:lnTo>
                  <a:lnTo>
                    <a:pt x="1779287" y="61813"/>
                  </a:lnTo>
                  <a:lnTo>
                    <a:pt x="1770406" y="50291"/>
                  </a:lnTo>
                  <a:close/>
                </a:path>
                <a:path w="1801495" h="301625">
                  <a:moveTo>
                    <a:pt x="1413891" y="54228"/>
                  </a:moveTo>
                  <a:lnTo>
                    <a:pt x="1355090" y="54228"/>
                  </a:lnTo>
                  <a:lnTo>
                    <a:pt x="1355090" y="296163"/>
                  </a:lnTo>
                  <a:lnTo>
                    <a:pt x="1413891" y="296163"/>
                  </a:lnTo>
                  <a:lnTo>
                    <a:pt x="1413891" y="54228"/>
                  </a:lnTo>
                  <a:close/>
                </a:path>
                <a:path w="1801495" h="301625">
                  <a:moveTo>
                    <a:pt x="1500124" y="4952"/>
                  </a:moveTo>
                  <a:lnTo>
                    <a:pt x="1268729" y="4952"/>
                  </a:lnTo>
                  <a:lnTo>
                    <a:pt x="1268729" y="54228"/>
                  </a:lnTo>
                  <a:lnTo>
                    <a:pt x="1500124" y="54228"/>
                  </a:lnTo>
                  <a:lnTo>
                    <a:pt x="1500124" y="4952"/>
                  </a:lnTo>
                  <a:close/>
                </a:path>
                <a:path w="1801495" h="301625">
                  <a:moveTo>
                    <a:pt x="1053846" y="4952"/>
                  </a:moveTo>
                  <a:lnTo>
                    <a:pt x="995045" y="4952"/>
                  </a:lnTo>
                  <a:lnTo>
                    <a:pt x="995135" y="166115"/>
                  </a:lnTo>
                  <a:lnTo>
                    <a:pt x="998259" y="220210"/>
                  </a:lnTo>
                  <a:lnTo>
                    <a:pt x="1011582" y="258708"/>
                  </a:lnTo>
                  <a:lnTo>
                    <a:pt x="1041165" y="286377"/>
                  </a:lnTo>
                  <a:lnTo>
                    <a:pt x="1078007" y="298735"/>
                  </a:lnTo>
                  <a:lnTo>
                    <a:pt x="1114678" y="301116"/>
                  </a:lnTo>
                  <a:lnTo>
                    <a:pt x="1131109" y="300569"/>
                  </a:lnTo>
                  <a:lnTo>
                    <a:pt x="1170686" y="292353"/>
                  </a:lnTo>
                  <a:lnTo>
                    <a:pt x="1204976" y="268604"/>
                  </a:lnTo>
                  <a:lnTo>
                    <a:pt x="1216176" y="250951"/>
                  </a:lnTo>
                  <a:lnTo>
                    <a:pt x="1112901" y="250951"/>
                  </a:lnTo>
                  <a:lnTo>
                    <a:pt x="1101185" y="250263"/>
                  </a:lnTo>
                  <a:lnTo>
                    <a:pt x="1062402" y="227488"/>
                  </a:lnTo>
                  <a:lnTo>
                    <a:pt x="1053986" y="179806"/>
                  </a:lnTo>
                  <a:lnTo>
                    <a:pt x="1053874" y="166115"/>
                  </a:lnTo>
                  <a:lnTo>
                    <a:pt x="1053846" y="4952"/>
                  </a:lnTo>
                  <a:close/>
                </a:path>
                <a:path w="1801495" h="301625">
                  <a:moveTo>
                    <a:pt x="1227327" y="4952"/>
                  </a:moveTo>
                  <a:lnTo>
                    <a:pt x="1168527" y="4952"/>
                  </a:lnTo>
                  <a:lnTo>
                    <a:pt x="1168527" y="166115"/>
                  </a:lnTo>
                  <a:lnTo>
                    <a:pt x="1168384" y="179806"/>
                  </a:lnTo>
                  <a:lnTo>
                    <a:pt x="1163978" y="222662"/>
                  </a:lnTo>
                  <a:lnTo>
                    <a:pt x="1134808" y="248380"/>
                  </a:lnTo>
                  <a:lnTo>
                    <a:pt x="1112901" y="250951"/>
                  </a:lnTo>
                  <a:lnTo>
                    <a:pt x="1216176" y="250951"/>
                  </a:lnTo>
                  <a:lnTo>
                    <a:pt x="1226105" y="202660"/>
                  </a:lnTo>
                  <a:lnTo>
                    <a:pt x="1227223" y="166115"/>
                  </a:lnTo>
                  <a:lnTo>
                    <a:pt x="1227327" y="4952"/>
                  </a:lnTo>
                  <a:close/>
                </a:path>
                <a:path w="1801495" h="301625">
                  <a:moveTo>
                    <a:pt x="871347" y="54228"/>
                  </a:moveTo>
                  <a:lnTo>
                    <a:pt x="812546" y="54228"/>
                  </a:lnTo>
                  <a:lnTo>
                    <a:pt x="812546" y="296163"/>
                  </a:lnTo>
                  <a:lnTo>
                    <a:pt x="871347" y="296163"/>
                  </a:lnTo>
                  <a:lnTo>
                    <a:pt x="871347" y="54228"/>
                  </a:lnTo>
                  <a:close/>
                </a:path>
                <a:path w="1801495" h="301625">
                  <a:moveTo>
                    <a:pt x="957579" y="4952"/>
                  </a:moveTo>
                  <a:lnTo>
                    <a:pt x="726186" y="4952"/>
                  </a:lnTo>
                  <a:lnTo>
                    <a:pt x="726186" y="54228"/>
                  </a:lnTo>
                  <a:lnTo>
                    <a:pt x="957579" y="54228"/>
                  </a:lnTo>
                  <a:lnTo>
                    <a:pt x="957579" y="4952"/>
                  </a:lnTo>
                  <a:close/>
                </a:path>
                <a:path w="1801495" h="301625">
                  <a:moveTo>
                    <a:pt x="691261" y="4952"/>
                  </a:moveTo>
                  <a:lnTo>
                    <a:pt x="632460" y="4952"/>
                  </a:lnTo>
                  <a:lnTo>
                    <a:pt x="632460" y="296163"/>
                  </a:lnTo>
                  <a:lnTo>
                    <a:pt x="691261" y="296163"/>
                  </a:lnTo>
                  <a:lnTo>
                    <a:pt x="691261" y="4952"/>
                  </a:lnTo>
                  <a:close/>
                </a:path>
                <a:path w="1801495" h="301625">
                  <a:moveTo>
                    <a:pt x="510159" y="54228"/>
                  </a:moveTo>
                  <a:lnTo>
                    <a:pt x="451358" y="54228"/>
                  </a:lnTo>
                  <a:lnTo>
                    <a:pt x="451358" y="296163"/>
                  </a:lnTo>
                  <a:lnTo>
                    <a:pt x="510159" y="296163"/>
                  </a:lnTo>
                  <a:lnTo>
                    <a:pt x="510159" y="54228"/>
                  </a:lnTo>
                  <a:close/>
                </a:path>
                <a:path w="1801495" h="301625">
                  <a:moveTo>
                    <a:pt x="596392" y="4952"/>
                  </a:moveTo>
                  <a:lnTo>
                    <a:pt x="364998" y="4952"/>
                  </a:lnTo>
                  <a:lnTo>
                    <a:pt x="364998" y="54228"/>
                  </a:lnTo>
                  <a:lnTo>
                    <a:pt x="596392" y="54228"/>
                  </a:lnTo>
                  <a:lnTo>
                    <a:pt x="596392" y="4952"/>
                  </a:lnTo>
                  <a:close/>
                </a:path>
                <a:path w="1801495" h="301625">
                  <a:moveTo>
                    <a:pt x="58800" y="4952"/>
                  </a:moveTo>
                  <a:lnTo>
                    <a:pt x="0" y="4952"/>
                  </a:lnTo>
                  <a:lnTo>
                    <a:pt x="0" y="296163"/>
                  </a:lnTo>
                  <a:lnTo>
                    <a:pt x="58800" y="296163"/>
                  </a:lnTo>
                  <a:lnTo>
                    <a:pt x="58800" y="4952"/>
                  </a:lnTo>
                  <a:close/>
                </a:path>
                <a:path w="1801495" h="301625">
                  <a:moveTo>
                    <a:pt x="156845" y="195833"/>
                  </a:moveTo>
                  <a:lnTo>
                    <a:pt x="99695" y="201421"/>
                  </a:lnTo>
                  <a:lnTo>
                    <a:pt x="104050" y="224426"/>
                  </a:lnTo>
                  <a:lnTo>
                    <a:pt x="111394" y="244490"/>
                  </a:lnTo>
                  <a:lnTo>
                    <a:pt x="135000" y="275843"/>
                  </a:lnTo>
                  <a:lnTo>
                    <a:pt x="171037" y="294989"/>
                  </a:lnTo>
                  <a:lnTo>
                    <a:pt x="219837" y="301370"/>
                  </a:lnTo>
                  <a:lnTo>
                    <a:pt x="238079" y="300704"/>
                  </a:lnTo>
                  <a:lnTo>
                    <a:pt x="283210" y="290702"/>
                  </a:lnTo>
                  <a:lnTo>
                    <a:pt x="314910" y="268503"/>
                  </a:lnTo>
                  <a:lnTo>
                    <a:pt x="326190" y="251713"/>
                  </a:lnTo>
                  <a:lnTo>
                    <a:pt x="220472" y="251713"/>
                  </a:lnTo>
                  <a:lnTo>
                    <a:pt x="207732" y="250860"/>
                  </a:lnTo>
                  <a:lnTo>
                    <a:pt x="170614" y="230534"/>
                  </a:lnTo>
                  <a:lnTo>
                    <a:pt x="160101" y="209337"/>
                  </a:lnTo>
                  <a:lnTo>
                    <a:pt x="156845" y="195833"/>
                  </a:lnTo>
                  <a:close/>
                </a:path>
                <a:path w="1801495" h="301625">
                  <a:moveTo>
                    <a:pt x="216535" y="0"/>
                  </a:moveTo>
                  <a:lnTo>
                    <a:pt x="171636" y="5679"/>
                  </a:lnTo>
                  <a:lnTo>
                    <a:pt x="129805" y="30501"/>
                  </a:lnTo>
                  <a:lnTo>
                    <a:pt x="111021" y="70324"/>
                  </a:lnTo>
                  <a:lnTo>
                    <a:pt x="110236" y="81279"/>
                  </a:lnTo>
                  <a:lnTo>
                    <a:pt x="111904" y="97875"/>
                  </a:lnTo>
                  <a:lnTo>
                    <a:pt x="137033" y="139826"/>
                  </a:lnTo>
                  <a:lnTo>
                    <a:pt x="181467" y="162436"/>
                  </a:lnTo>
                  <a:lnTo>
                    <a:pt x="233505" y="176387"/>
                  </a:lnTo>
                  <a:lnTo>
                    <a:pt x="243635" y="179210"/>
                  </a:lnTo>
                  <a:lnTo>
                    <a:pt x="277749" y="204724"/>
                  </a:lnTo>
                  <a:lnTo>
                    <a:pt x="277749" y="211581"/>
                  </a:lnTo>
                  <a:lnTo>
                    <a:pt x="255226" y="244909"/>
                  </a:lnTo>
                  <a:lnTo>
                    <a:pt x="220472" y="251713"/>
                  </a:lnTo>
                  <a:lnTo>
                    <a:pt x="326190" y="251713"/>
                  </a:lnTo>
                  <a:lnTo>
                    <a:pt x="328674" y="247171"/>
                  </a:lnTo>
                  <a:lnTo>
                    <a:pt x="333041" y="235632"/>
                  </a:lnTo>
                  <a:lnTo>
                    <a:pt x="335670" y="223688"/>
                  </a:lnTo>
                  <a:lnTo>
                    <a:pt x="336531" y="211581"/>
                  </a:lnTo>
                  <a:lnTo>
                    <a:pt x="336439" y="209337"/>
                  </a:lnTo>
                  <a:lnTo>
                    <a:pt x="324866" y="164973"/>
                  </a:lnTo>
                  <a:lnTo>
                    <a:pt x="292735" y="135381"/>
                  </a:lnTo>
                  <a:lnTo>
                    <a:pt x="249283" y="119522"/>
                  </a:lnTo>
                  <a:lnTo>
                    <a:pt x="209780" y="109426"/>
                  </a:lnTo>
                  <a:lnTo>
                    <a:pt x="194278" y="104521"/>
                  </a:lnTo>
                  <a:lnTo>
                    <a:pt x="182729" y="99710"/>
                  </a:lnTo>
                  <a:lnTo>
                    <a:pt x="175133" y="94995"/>
                  </a:lnTo>
                  <a:lnTo>
                    <a:pt x="169291" y="90042"/>
                  </a:lnTo>
                  <a:lnTo>
                    <a:pt x="166370" y="84200"/>
                  </a:lnTo>
                  <a:lnTo>
                    <a:pt x="166370" y="69723"/>
                  </a:lnTo>
                  <a:lnTo>
                    <a:pt x="203753" y="49305"/>
                  </a:lnTo>
                  <a:lnTo>
                    <a:pt x="215900" y="48640"/>
                  </a:lnTo>
                  <a:lnTo>
                    <a:pt x="318164" y="48640"/>
                  </a:lnTo>
                  <a:lnTo>
                    <a:pt x="311273" y="37024"/>
                  </a:lnTo>
                  <a:lnTo>
                    <a:pt x="299085" y="24002"/>
                  </a:lnTo>
                  <a:lnTo>
                    <a:pt x="283507" y="13501"/>
                  </a:lnTo>
                  <a:lnTo>
                    <a:pt x="264572" y="6000"/>
                  </a:lnTo>
                  <a:lnTo>
                    <a:pt x="242256" y="1500"/>
                  </a:lnTo>
                  <a:lnTo>
                    <a:pt x="216535" y="0"/>
                  </a:lnTo>
                  <a:close/>
                </a:path>
                <a:path w="1801495" h="301625">
                  <a:moveTo>
                    <a:pt x="318164" y="48640"/>
                  </a:moveTo>
                  <a:lnTo>
                    <a:pt x="215900" y="48640"/>
                  </a:lnTo>
                  <a:lnTo>
                    <a:pt x="227518" y="49258"/>
                  </a:lnTo>
                  <a:lnTo>
                    <a:pt x="237601" y="51101"/>
                  </a:lnTo>
                  <a:lnTo>
                    <a:pt x="266934" y="80351"/>
                  </a:lnTo>
                  <a:lnTo>
                    <a:pt x="269367" y="90804"/>
                  </a:lnTo>
                  <a:lnTo>
                    <a:pt x="328168" y="88137"/>
                  </a:lnTo>
                  <a:lnTo>
                    <a:pt x="325838" y="69115"/>
                  </a:lnTo>
                  <a:lnTo>
                    <a:pt x="320198" y="52069"/>
                  </a:lnTo>
                  <a:lnTo>
                    <a:pt x="318164" y="486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677027" y="914526"/>
              <a:ext cx="1832945" cy="33299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904232" y="1245108"/>
              <a:ext cx="3353562" cy="63931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934712" y="1272527"/>
              <a:ext cx="3304032" cy="58827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081016" y="1417701"/>
              <a:ext cx="3016885" cy="301625"/>
            </a:xfrm>
            <a:custGeom>
              <a:avLst/>
              <a:gdLst/>
              <a:ahLst/>
              <a:cxnLst/>
              <a:rect l="l" t="t" r="r" b="b"/>
              <a:pathLst>
                <a:path w="3016884" h="301625">
                  <a:moveTo>
                    <a:pt x="1354963" y="4952"/>
                  </a:moveTo>
                  <a:lnTo>
                    <a:pt x="1231264" y="4952"/>
                  </a:lnTo>
                  <a:lnTo>
                    <a:pt x="1231264" y="296163"/>
                  </a:lnTo>
                  <a:lnTo>
                    <a:pt x="1290066" y="296163"/>
                  </a:lnTo>
                  <a:lnTo>
                    <a:pt x="1290066" y="174625"/>
                  </a:lnTo>
                  <a:lnTo>
                    <a:pt x="1403396" y="174625"/>
                  </a:lnTo>
                  <a:lnTo>
                    <a:pt x="1401673" y="173380"/>
                  </a:lnTo>
                  <a:lnTo>
                    <a:pt x="1392555" y="167639"/>
                  </a:lnTo>
                  <a:lnTo>
                    <a:pt x="1410529" y="163879"/>
                  </a:lnTo>
                  <a:lnTo>
                    <a:pt x="1450213" y="140715"/>
                  </a:lnTo>
                  <a:lnTo>
                    <a:pt x="1459177" y="128143"/>
                  </a:lnTo>
                  <a:lnTo>
                    <a:pt x="1290066" y="128143"/>
                  </a:lnTo>
                  <a:lnTo>
                    <a:pt x="1290066" y="54228"/>
                  </a:lnTo>
                  <a:lnTo>
                    <a:pt x="1463389" y="54228"/>
                  </a:lnTo>
                  <a:lnTo>
                    <a:pt x="1462264" y="51073"/>
                  </a:lnTo>
                  <a:lnTo>
                    <a:pt x="1432954" y="17494"/>
                  </a:lnTo>
                  <a:lnTo>
                    <a:pt x="1395317" y="6889"/>
                  </a:lnTo>
                  <a:lnTo>
                    <a:pt x="1376723" y="5433"/>
                  </a:lnTo>
                  <a:lnTo>
                    <a:pt x="1354963" y="4952"/>
                  </a:lnTo>
                  <a:close/>
                </a:path>
                <a:path w="3016884" h="301625">
                  <a:moveTo>
                    <a:pt x="1403396" y="174625"/>
                  </a:moveTo>
                  <a:lnTo>
                    <a:pt x="1302004" y="174625"/>
                  </a:lnTo>
                  <a:lnTo>
                    <a:pt x="1311431" y="174837"/>
                  </a:lnTo>
                  <a:lnTo>
                    <a:pt x="1319514" y="175466"/>
                  </a:lnTo>
                  <a:lnTo>
                    <a:pt x="1354322" y="196018"/>
                  </a:lnTo>
                  <a:lnTo>
                    <a:pt x="1380236" y="232790"/>
                  </a:lnTo>
                  <a:lnTo>
                    <a:pt x="1422781" y="296163"/>
                  </a:lnTo>
                  <a:lnTo>
                    <a:pt x="1493139" y="296163"/>
                  </a:lnTo>
                  <a:lnTo>
                    <a:pt x="1457579" y="239395"/>
                  </a:lnTo>
                  <a:lnTo>
                    <a:pt x="1430789" y="200050"/>
                  </a:lnTo>
                  <a:lnTo>
                    <a:pt x="1409969" y="179371"/>
                  </a:lnTo>
                  <a:lnTo>
                    <a:pt x="1403396" y="174625"/>
                  </a:lnTo>
                  <a:close/>
                </a:path>
                <a:path w="3016884" h="301625">
                  <a:moveTo>
                    <a:pt x="1463389" y="54228"/>
                  </a:moveTo>
                  <a:lnTo>
                    <a:pt x="1335913" y="54228"/>
                  </a:lnTo>
                  <a:lnTo>
                    <a:pt x="1352032" y="54280"/>
                  </a:lnTo>
                  <a:lnTo>
                    <a:pt x="1364567" y="54451"/>
                  </a:lnTo>
                  <a:lnTo>
                    <a:pt x="1406271" y="72644"/>
                  </a:lnTo>
                  <a:lnTo>
                    <a:pt x="1408811" y="80518"/>
                  </a:lnTo>
                  <a:lnTo>
                    <a:pt x="1408811" y="99060"/>
                  </a:lnTo>
                  <a:lnTo>
                    <a:pt x="1406906" y="106425"/>
                  </a:lnTo>
                  <a:lnTo>
                    <a:pt x="1402842" y="112268"/>
                  </a:lnTo>
                  <a:lnTo>
                    <a:pt x="1398905" y="118110"/>
                  </a:lnTo>
                  <a:lnTo>
                    <a:pt x="1352722" y="127908"/>
                  </a:lnTo>
                  <a:lnTo>
                    <a:pt x="1333500" y="128143"/>
                  </a:lnTo>
                  <a:lnTo>
                    <a:pt x="1459177" y="128143"/>
                  </a:lnTo>
                  <a:lnTo>
                    <a:pt x="1464611" y="116522"/>
                  </a:lnTo>
                  <a:lnTo>
                    <a:pt x="1468197" y="102282"/>
                  </a:lnTo>
                  <a:lnTo>
                    <a:pt x="1469389" y="86613"/>
                  </a:lnTo>
                  <a:lnTo>
                    <a:pt x="1468602" y="74037"/>
                  </a:lnTo>
                  <a:lnTo>
                    <a:pt x="1466230" y="62198"/>
                  </a:lnTo>
                  <a:lnTo>
                    <a:pt x="1463389" y="54228"/>
                  </a:lnTo>
                  <a:close/>
                </a:path>
                <a:path w="3016884" h="301625">
                  <a:moveTo>
                    <a:pt x="1054100" y="4952"/>
                  </a:moveTo>
                  <a:lnTo>
                    <a:pt x="959738" y="4952"/>
                  </a:lnTo>
                  <a:lnTo>
                    <a:pt x="959738" y="296163"/>
                  </a:lnTo>
                  <a:lnTo>
                    <a:pt x="1018539" y="296163"/>
                  </a:lnTo>
                  <a:lnTo>
                    <a:pt x="1018539" y="186309"/>
                  </a:lnTo>
                  <a:lnTo>
                    <a:pt x="1056894" y="186309"/>
                  </a:lnTo>
                  <a:lnTo>
                    <a:pt x="1106185" y="183951"/>
                  </a:lnTo>
                  <a:lnTo>
                    <a:pt x="1148461" y="168401"/>
                  </a:lnTo>
                  <a:lnTo>
                    <a:pt x="1174327" y="136906"/>
                  </a:lnTo>
                  <a:lnTo>
                    <a:pt x="1018539" y="136906"/>
                  </a:lnTo>
                  <a:lnTo>
                    <a:pt x="1018539" y="54228"/>
                  </a:lnTo>
                  <a:lnTo>
                    <a:pt x="1175218" y="54228"/>
                  </a:lnTo>
                  <a:lnTo>
                    <a:pt x="1173394" y="49607"/>
                  </a:lnTo>
                  <a:lnTo>
                    <a:pt x="1147032" y="19748"/>
                  </a:lnTo>
                  <a:lnTo>
                    <a:pt x="1098423" y="6016"/>
                  </a:lnTo>
                  <a:lnTo>
                    <a:pt x="1078607" y="5216"/>
                  </a:lnTo>
                  <a:lnTo>
                    <a:pt x="1054100" y="4952"/>
                  </a:lnTo>
                  <a:close/>
                </a:path>
                <a:path w="3016884" h="301625">
                  <a:moveTo>
                    <a:pt x="1175218" y="54228"/>
                  </a:moveTo>
                  <a:lnTo>
                    <a:pt x="1046988" y="54228"/>
                  </a:lnTo>
                  <a:lnTo>
                    <a:pt x="1061561" y="54348"/>
                  </a:lnTo>
                  <a:lnTo>
                    <a:pt x="1073467" y="54705"/>
                  </a:lnTo>
                  <a:lnTo>
                    <a:pt x="1112901" y="69087"/>
                  </a:lnTo>
                  <a:lnTo>
                    <a:pt x="1122299" y="103886"/>
                  </a:lnTo>
                  <a:lnTo>
                    <a:pt x="1120013" y="111506"/>
                  </a:lnTo>
                  <a:lnTo>
                    <a:pt x="1115568" y="117983"/>
                  </a:lnTo>
                  <a:lnTo>
                    <a:pt x="1111250" y="124460"/>
                  </a:lnTo>
                  <a:lnTo>
                    <a:pt x="1066704" y="136620"/>
                  </a:lnTo>
                  <a:lnTo>
                    <a:pt x="1050798" y="136906"/>
                  </a:lnTo>
                  <a:lnTo>
                    <a:pt x="1174327" y="136906"/>
                  </a:lnTo>
                  <a:lnTo>
                    <a:pt x="1177359" y="130010"/>
                  </a:lnTo>
                  <a:lnTo>
                    <a:pt x="1180417" y="119237"/>
                  </a:lnTo>
                  <a:lnTo>
                    <a:pt x="1182260" y="107392"/>
                  </a:lnTo>
                  <a:lnTo>
                    <a:pt x="1182878" y="94487"/>
                  </a:lnTo>
                  <a:lnTo>
                    <a:pt x="1181828" y="77940"/>
                  </a:lnTo>
                  <a:lnTo>
                    <a:pt x="1178671" y="62976"/>
                  </a:lnTo>
                  <a:lnTo>
                    <a:pt x="1175218" y="54228"/>
                  </a:lnTo>
                  <a:close/>
                </a:path>
                <a:path w="3016884" h="301625">
                  <a:moveTo>
                    <a:pt x="2874772" y="0"/>
                  </a:moveTo>
                  <a:lnTo>
                    <a:pt x="2826176" y="6429"/>
                  </a:lnTo>
                  <a:lnTo>
                    <a:pt x="2783226" y="29432"/>
                  </a:lnTo>
                  <a:lnTo>
                    <a:pt x="2752671" y="66811"/>
                  </a:lnTo>
                  <a:lnTo>
                    <a:pt x="2737262" y="111426"/>
                  </a:lnTo>
                  <a:lnTo>
                    <a:pt x="2733929" y="152400"/>
                  </a:lnTo>
                  <a:lnTo>
                    <a:pt x="2736332" y="185287"/>
                  </a:lnTo>
                  <a:lnTo>
                    <a:pt x="2755520" y="239821"/>
                  </a:lnTo>
                  <a:lnTo>
                    <a:pt x="2793168" y="278828"/>
                  </a:lnTo>
                  <a:lnTo>
                    <a:pt x="2844845" y="298640"/>
                  </a:lnTo>
                  <a:lnTo>
                    <a:pt x="2875661" y="301116"/>
                  </a:lnTo>
                  <a:lnTo>
                    <a:pt x="2906141" y="298638"/>
                  </a:lnTo>
                  <a:lnTo>
                    <a:pt x="2933382" y="291195"/>
                  </a:lnTo>
                  <a:lnTo>
                    <a:pt x="2957385" y="278774"/>
                  </a:lnTo>
                  <a:lnTo>
                    <a:pt x="2978150" y="261365"/>
                  </a:lnTo>
                  <a:lnTo>
                    <a:pt x="2986144" y="250951"/>
                  </a:lnTo>
                  <a:lnTo>
                    <a:pt x="2875407" y="250951"/>
                  </a:lnTo>
                  <a:lnTo>
                    <a:pt x="2858623" y="249356"/>
                  </a:lnTo>
                  <a:lnTo>
                    <a:pt x="2817367" y="225425"/>
                  </a:lnTo>
                  <a:lnTo>
                    <a:pt x="2795936" y="173632"/>
                  </a:lnTo>
                  <a:lnTo>
                    <a:pt x="2794553" y="149606"/>
                  </a:lnTo>
                  <a:lnTo>
                    <a:pt x="2795910" y="126815"/>
                  </a:lnTo>
                  <a:lnTo>
                    <a:pt x="2807098" y="89235"/>
                  </a:lnTo>
                  <a:lnTo>
                    <a:pt x="2842561" y="56499"/>
                  </a:lnTo>
                  <a:lnTo>
                    <a:pt x="2875407" y="50291"/>
                  </a:lnTo>
                  <a:lnTo>
                    <a:pt x="2985898" y="50291"/>
                  </a:lnTo>
                  <a:lnTo>
                    <a:pt x="2977895" y="39877"/>
                  </a:lnTo>
                  <a:lnTo>
                    <a:pt x="2956942" y="22449"/>
                  </a:lnTo>
                  <a:lnTo>
                    <a:pt x="2932763" y="9985"/>
                  </a:lnTo>
                  <a:lnTo>
                    <a:pt x="2905369" y="2498"/>
                  </a:lnTo>
                  <a:lnTo>
                    <a:pt x="2874772" y="0"/>
                  </a:lnTo>
                  <a:close/>
                </a:path>
                <a:path w="3016884" h="301625">
                  <a:moveTo>
                    <a:pt x="2985898" y="50291"/>
                  </a:moveTo>
                  <a:lnTo>
                    <a:pt x="2875407" y="50291"/>
                  </a:lnTo>
                  <a:lnTo>
                    <a:pt x="2892694" y="51819"/>
                  </a:lnTo>
                  <a:lnTo>
                    <a:pt x="2908173" y="56419"/>
                  </a:lnTo>
                  <a:lnTo>
                    <a:pt x="2943348" y="88812"/>
                  </a:lnTo>
                  <a:lnTo>
                    <a:pt x="2954309" y="126150"/>
                  </a:lnTo>
                  <a:lnTo>
                    <a:pt x="2955670" y="149606"/>
                  </a:lnTo>
                  <a:lnTo>
                    <a:pt x="2954266" y="173349"/>
                  </a:lnTo>
                  <a:lnTo>
                    <a:pt x="2943026" y="211310"/>
                  </a:lnTo>
                  <a:lnTo>
                    <a:pt x="2907442" y="244586"/>
                  </a:lnTo>
                  <a:lnTo>
                    <a:pt x="2875407" y="250951"/>
                  </a:lnTo>
                  <a:lnTo>
                    <a:pt x="2986144" y="250951"/>
                  </a:lnTo>
                  <a:lnTo>
                    <a:pt x="3006899" y="213852"/>
                  </a:lnTo>
                  <a:lnTo>
                    <a:pt x="3016403" y="152400"/>
                  </a:lnTo>
                  <a:lnTo>
                    <a:pt x="3016403" y="149606"/>
                  </a:lnTo>
                  <a:lnTo>
                    <a:pt x="3014079" y="117351"/>
                  </a:lnTo>
                  <a:lnTo>
                    <a:pt x="3006820" y="87629"/>
                  </a:lnTo>
                  <a:lnTo>
                    <a:pt x="2994751" y="61813"/>
                  </a:lnTo>
                  <a:lnTo>
                    <a:pt x="2985898" y="50291"/>
                  </a:lnTo>
                  <a:close/>
                </a:path>
                <a:path w="3016884" h="301625">
                  <a:moveTo>
                    <a:pt x="433324" y="0"/>
                  </a:moveTo>
                  <a:lnTo>
                    <a:pt x="384728" y="6429"/>
                  </a:lnTo>
                  <a:lnTo>
                    <a:pt x="341778" y="29432"/>
                  </a:lnTo>
                  <a:lnTo>
                    <a:pt x="311223" y="66811"/>
                  </a:lnTo>
                  <a:lnTo>
                    <a:pt x="295814" y="111426"/>
                  </a:lnTo>
                  <a:lnTo>
                    <a:pt x="292481" y="152400"/>
                  </a:lnTo>
                  <a:lnTo>
                    <a:pt x="294884" y="185287"/>
                  </a:lnTo>
                  <a:lnTo>
                    <a:pt x="314072" y="239821"/>
                  </a:lnTo>
                  <a:lnTo>
                    <a:pt x="351720" y="278828"/>
                  </a:lnTo>
                  <a:lnTo>
                    <a:pt x="403397" y="298640"/>
                  </a:lnTo>
                  <a:lnTo>
                    <a:pt x="434213" y="301116"/>
                  </a:lnTo>
                  <a:lnTo>
                    <a:pt x="464693" y="298638"/>
                  </a:lnTo>
                  <a:lnTo>
                    <a:pt x="491934" y="291195"/>
                  </a:lnTo>
                  <a:lnTo>
                    <a:pt x="515937" y="278774"/>
                  </a:lnTo>
                  <a:lnTo>
                    <a:pt x="536701" y="261365"/>
                  </a:lnTo>
                  <a:lnTo>
                    <a:pt x="544696" y="250951"/>
                  </a:lnTo>
                  <a:lnTo>
                    <a:pt x="433959" y="250951"/>
                  </a:lnTo>
                  <a:lnTo>
                    <a:pt x="417175" y="249356"/>
                  </a:lnTo>
                  <a:lnTo>
                    <a:pt x="375920" y="225425"/>
                  </a:lnTo>
                  <a:lnTo>
                    <a:pt x="354488" y="173632"/>
                  </a:lnTo>
                  <a:lnTo>
                    <a:pt x="353105" y="149606"/>
                  </a:lnTo>
                  <a:lnTo>
                    <a:pt x="354462" y="126815"/>
                  </a:lnTo>
                  <a:lnTo>
                    <a:pt x="365650" y="89235"/>
                  </a:lnTo>
                  <a:lnTo>
                    <a:pt x="401113" y="56499"/>
                  </a:lnTo>
                  <a:lnTo>
                    <a:pt x="433959" y="50291"/>
                  </a:lnTo>
                  <a:lnTo>
                    <a:pt x="544475" y="50291"/>
                  </a:lnTo>
                  <a:lnTo>
                    <a:pt x="536448" y="39877"/>
                  </a:lnTo>
                  <a:lnTo>
                    <a:pt x="515494" y="22449"/>
                  </a:lnTo>
                  <a:lnTo>
                    <a:pt x="491315" y="9985"/>
                  </a:lnTo>
                  <a:lnTo>
                    <a:pt x="463921" y="2498"/>
                  </a:lnTo>
                  <a:lnTo>
                    <a:pt x="433324" y="0"/>
                  </a:lnTo>
                  <a:close/>
                </a:path>
                <a:path w="3016884" h="301625">
                  <a:moveTo>
                    <a:pt x="544475" y="50291"/>
                  </a:moveTo>
                  <a:lnTo>
                    <a:pt x="433959" y="50291"/>
                  </a:lnTo>
                  <a:lnTo>
                    <a:pt x="451246" y="51819"/>
                  </a:lnTo>
                  <a:lnTo>
                    <a:pt x="466725" y="56419"/>
                  </a:lnTo>
                  <a:lnTo>
                    <a:pt x="501900" y="88812"/>
                  </a:lnTo>
                  <a:lnTo>
                    <a:pt x="512861" y="126150"/>
                  </a:lnTo>
                  <a:lnTo>
                    <a:pt x="514223" y="149606"/>
                  </a:lnTo>
                  <a:lnTo>
                    <a:pt x="512818" y="173349"/>
                  </a:lnTo>
                  <a:lnTo>
                    <a:pt x="501578" y="211310"/>
                  </a:lnTo>
                  <a:lnTo>
                    <a:pt x="465994" y="244586"/>
                  </a:lnTo>
                  <a:lnTo>
                    <a:pt x="433959" y="250951"/>
                  </a:lnTo>
                  <a:lnTo>
                    <a:pt x="544696" y="250951"/>
                  </a:lnTo>
                  <a:lnTo>
                    <a:pt x="565451" y="213852"/>
                  </a:lnTo>
                  <a:lnTo>
                    <a:pt x="574955" y="152400"/>
                  </a:lnTo>
                  <a:lnTo>
                    <a:pt x="574956" y="149606"/>
                  </a:lnTo>
                  <a:lnTo>
                    <a:pt x="572648" y="117351"/>
                  </a:lnTo>
                  <a:lnTo>
                    <a:pt x="565419" y="87629"/>
                  </a:lnTo>
                  <a:lnTo>
                    <a:pt x="553356" y="61813"/>
                  </a:lnTo>
                  <a:lnTo>
                    <a:pt x="544475" y="50291"/>
                  </a:lnTo>
                  <a:close/>
                </a:path>
                <a:path w="3016884" h="301625">
                  <a:moveTo>
                    <a:pt x="2508631" y="4952"/>
                  </a:moveTo>
                  <a:lnTo>
                    <a:pt x="2444750" y="4952"/>
                  </a:lnTo>
                  <a:lnTo>
                    <a:pt x="2548890" y="296163"/>
                  </a:lnTo>
                  <a:lnTo>
                    <a:pt x="2611755" y="296163"/>
                  </a:lnTo>
                  <a:lnTo>
                    <a:pt x="2638856" y="220472"/>
                  </a:lnTo>
                  <a:lnTo>
                    <a:pt x="2582291" y="220472"/>
                  </a:lnTo>
                  <a:lnTo>
                    <a:pt x="2508631" y="4952"/>
                  </a:lnTo>
                  <a:close/>
                </a:path>
                <a:path w="3016884" h="301625">
                  <a:moveTo>
                    <a:pt x="2716022" y="4952"/>
                  </a:moveTo>
                  <a:lnTo>
                    <a:pt x="2653665" y="4952"/>
                  </a:lnTo>
                  <a:lnTo>
                    <a:pt x="2582291" y="220472"/>
                  </a:lnTo>
                  <a:lnTo>
                    <a:pt x="2638856" y="220472"/>
                  </a:lnTo>
                  <a:lnTo>
                    <a:pt x="2716022" y="4952"/>
                  </a:lnTo>
                  <a:close/>
                </a:path>
                <a:path w="3016884" h="301625">
                  <a:moveTo>
                    <a:pt x="2418841" y="4952"/>
                  </a:moveTo>
                  <a:lnTo>
                    <a:pt x="2360041" y="4952"/>
                  </a:lnTo>
                  <a:lnTo>
                    <a:pt x="2360041" y="296163"/>
                  </a:lnTo>
                  <a:lnTo>
                    <a:pt x="2418841" y="296163"/>
                  </a:lnTo>
                  <a:lnTo>
                    <a:pt x="2418841" y="4952"/>
                  </a:lnTo>
                  <a:close/>
                </a:path>
                <a:path w="3016884" h="301625">
                  <a:moveTo>
                    <a:pt x="1854200" y="4952"/>
                  </a:moveTo>
                  <a:lnTo>
                    <a:pt x="1797050" y="4952"/>
                  </a:lnTo>
                  <a:lnTo>
                    <a:pt x="1797050" y="296163"/>
                  </a:lnTo>
                  <a:lnTo>
                    <a:pt x="1851660" y="296163"/>
                  </a:lnTo>
                  <a:lnTo>
                    <a:pt x="1851660" y="106299"/>
                  </a:lnTo>
                  <a:lnTo>
                    <a:pt x="1916357" y="106299"/>
                  </a:lnTo>
                  <a:lnTo>
                    <a:pt x="1854200" y="4952"/>
                  </a:lnTo>
                  <a:close/>
                </a:path>
                <a:path w="3016884" h="301625">
                  <a:moveTo>
                    <a:pt x="1916357" y="106299"/>
                  </a:moveTo>
                  <a:lnTo>
                    <a:pt x="1851660" y="106299"/>
                  </a:lnTo>
                  <a:lnTo>
                    <a:pt x="1969135" y="296163"/>
                  </a:lnTo>
                  <a:lnTo>
                    <a:pt x="2028063" y="296163"/>
                  </a:lnTo>
                  <a:lnTo>
                    <a:pt x="2028063" y="199389"/>
                  </a:lnTo>
                  <a:lnTo>
                    <a:pt x="1973453" y="199389"/>
                  </a:lnTo>
                  <a:lnTo>
                    <a:pt x="1916357" y="106299"/>
                  </a:lnTo>
                  <a:close/>
                </a:path>
                <a:path w="3016884" h="301625">
                  <a:moveTo>
                    <a:pt x="2028063" y="4952"/>
                  </a:moveTo>
                  <a:lnTo>
                    <a:pt x="1973453" y="4952"/>
                  </a:lnTo>
                  <a:lnTo>
                    <a:pt x="1973453" y="199389"/>
                  </a:lnTo>
                  <a:lnTo>
                    <a:pt x="2028063" y="199389"/>
                  </a:lnTo>
                  <a:lnTo>
                    <a:pt x="2028063" y="4952"/>
                  </a:lnTo>
                  <a:close/>
                </a:path>
                <a:path w="3016884" h="301625">
                  <a:moveTo>
                    <a:pt x="1741169" y="4952"/>
                  </a:moveTo>
                  <a:lnTo>
                    <a:pt x="1525142" y="4952"/>
                  </a:lnTo>
                  <a:lnTo>
                    <a:pt x="1525142" y="296163"/>
                  </a:lnTo>
                  <a:lnTo>
                    <a:pt x="1746758" y="296163"/>
                  </a:lnTo>
                  <a:lnTo>
                    <a:pt x="1746758" y="247141"/>
                  </a:lnTo>
                  <a:lnTo>
                    <a:pt x="1583943" y="247141"/>
                  </a:lnTo>
                  <a:lnTo>
                    <a:pt x="1583943" y="167894"/>
                  </a:lnTo>
                  <a:lnTo>
                    <a:pt x="1730248" y="167894"/>
                  </a:lnTo>
                  <a:lnTo>
                    <a:pt x="1730248" y="118745"/>
                  </a:lnTo>
                  <a:lnTo>
                    <a:pt x="1583943" y="118745"/>
                  </a:lnTo>
                  <a:lnTo>
                    <a:pt x="1583943" y="54228"/>
                  </a:lnTo>
                  <a:lnTo>
                    <a:pt x="1741169" y="54228"/>
                  </a:lnTo>
                  <a:lnTo>
                    <a:pt x="1741169" y="4952"/>
                  </a:lnTo>
                  <a:close/>
                </a:path>
                <a:path w="3016884" h="301625">
                  <a:moveTo>
                    <a:pt x="708660" y="4952"/>
                  </a:moveTo>
                  <a:lnTo>
                    <a:pt x="620649" y="4952"/>
                  </a:lnTo>
                  <a:lnTo>
                    <a:pt x="620649" y="296163"/>
                  </a:lnTo>
                  <a:lnTo>
                    <a:pt x="675259" y="296163"/>
                  </a:lnTo>
                  <a:lnTo>
                    <a:pt x="675259" y="66928"/>
                  </a:lnTo>
                  <a:lnTo>
                    <a:pt x="725144" y="66928"/>
                  </a:lnTo>
                  <a:lnTo>
                    <a:pt x="708660" y="4952"/>
                  </a:lnTo>
                  <a:close/>
                </a:path>
                <a:path w="3016884" h="301625">
                  <a:moveTo>
                    <a:pt x="725144" y="66928"/>
                  </a:moveTo>
                  <a:lnTo>
                    <a:pt x="675259" y="66928"/>
                  </a:lnTo>
                  <a:lnTo>
                    <a:pt x="732917" y="296163"/>
                  </a:lnTo>
                  <a:lnTo>
                    <a:pt x="789559" y="296163"/>
                  </a:lnTo>
                  <a:lnTo>
                    <a:pt x="812897" y="203581"/>
                  </a:lnTo>
                  <a:lnTo>
                    <a:pt x="761492" y="203581"/>
                  </a:lnTo>
                  <a:lnTo>
                    <a:pt x="725144" y="66928"/>
                  </a:lnTo>
                  <a:close/>
                </a:path>
                <a:path w="3016884" h="301625">
                  <a:moveTo>
                    <a:pt x="901954" y="66928"/>
                  </a:moveTo>
                  <a:lnTo>
                    <a:pt x="847344" y="66928"/>
                  </a:lnTo>
                  <a:lnTo>
                    <a:pt x="847344" y="296163"/>
                  </a:lnTo>
                  <a:lnTo>
                    <a:pt x="901954" y="296163"/>
                  </a:lnTo>
                  <a:lnTo>
                    <a:pt x="901954" y="66928"/>
                  </a:lnTo>
                  <a:close/>
                </a:path>
                <a:path w="3016884" h="301625">
                  <a:moveTo>
                    <a:pt x="901954" y="4952"/>
                  </a:moveTo>
                  <a:lnTo>
                    <a:pt x="813816" y="4952"/>
                  </a:lnTo>
                  <a:lnTo>
                    <a:pt x="761492" y="203581"/>
                  </a:lnTo>
                  <a:lnTo>
                    <a:pt x="812897" y="203581"/>
                  </a:lnTo>
                  <a:lnTo>
                    <a:pt x="847344" y="66928"/>
                  </a:lnTo>
                  <a:lnTo>
                    <a:pt x="901954" y="66928"/>
                  </a:lnTo>
                  <a:lnTo>
                    <a:pt x="901954" y="4952"/>
                  </a:lnTo>
                  <a:close/>
                </a:path>
                <a:path w="3016884" h="301625">
                  <a:moveTo>
                    <a:pt x="2132838" y="195834"/>
                  </a:moveTo>
                  <a:lnTo>
                    <a:pt x="2075688" y="201422"/>
                  </a:lnTo>
                  <a:lnTo>
                    <a:pt x="2080043" y="224426"/>
                  </a:lnTo>
                  <a:lnTo>
                    <a:pt x="2087387" y="244490"/>
                  </a:lnTo>
                  <a:lnTo>
                    <a:pt x="2110993" y="275844"/>
                  </a:lnTo>
                  <a:lnTo>
                    <a:pt x="2147030" y="294989"/>
                  </a:lnTo>
                  <a:lnTo>
                    <a:pt x="2195830" y="301371"/>
                  </a:lnTo>
                  <a:lnTo>
                    <a:pt x="2214072" y="300704"/>
                  </a:lnTo>
                  <a:lnTo>
                    <a:pt x="2259203" y="290702"/>
                  </a:lnTo>
                  <a:lnTo>
                    <a:pt x="2290903" y="268503"/>
                  </a:lnTo>
                  <a:lnTo>
                    <a:pt x="2302183" y="251713"/>
                  </a:lnTo>
                  <a:lnTo>
                    <a:pt x="2196465" y="251713"/>
                  </a:lnTo>
                  <a:lnTo>
                    <a:pt x="2183725" y="250860"/>
                  </a:lnTo>
                  <a:lnTo>
                    <a:pt x="2146607" y="230534"/>
                  </a:lnTo>
                  <a:lnTo>
                    <a:pt x="2136094" y="209337"/>
                  </a:lnTo>
                  <a:lnTo>
                    <a:pt x="2132838" y="195834"/>
                  </a:lnTo>
                  <a:close/>
                </a:path>
                <a:path w="3016884" h="301625">
                  <a:moveTo>
                    <a:pt x="2192528" y="0"/>
                  </a:moveTo>
                  <a:lnTo>
                    <a:pt x="2147629" y="5679"/>
                  </a:lnTo>
                  <a:lnTo>
                    <a:pt x="2105798" y="30501"/>
                  </a:lnTo>
                  <a:lnTo>
                    <a:pt x="2087014" y="70324"/>
                  </a:lnTo>
                  <a:lnTo>
                    <a:pt x="2086229" y="81279"/>
                  </a:lnTo>
                  <a:lnTo>
                    <a:pt x="2087897" y="97875"/>
                  </a:lnTo>
                  <a:lnTo>
                    <a:pt x="2113026" y="139826"/>
                  </a:lnTo>
                  <a:lnTo>
                    <a:pt x="2157460" y="162436"/>
                  </a:lnTo>
                  <a:lnTo>
                    <a:pt x="2209498" y="176387"/>
                  </a:lnTo>
                  <a:lnTo>
                    <a:pt x="2219628" y="179210"/>
                  </a:lnTo>
                  <a:lnTo>
                    <a:pt x="2253741" y="204724"/>
                  </a:lnTo>
                  <a:lnTo>
                    <a:pt x="2253741" y="211582"/>
                  </a:lnTo>
                  <a:lnTo>
                    <a:pt x="2231219" y="244909"/>
                  </a:lnTo>
                  <a:lnTo>
                    <a:pt x="2196465" y="251713"/>
                  </a:lnTo>
                  <a:lnTo>
                    <a:pt x="2302183" y="251713"/>
                  </a:lnTo>
                  <a:lnTo>
                    <a:pt x="2304667" y="247171"/>
                  </a:lnTo>
                  <a:lnTo>
                    <a:pt x="2309034" y="235632"/>
                  </a:lnTo>
                  <a:lnTo>
                    <a:pt x="2311663" y="223688"/>
                  </a:lnTo>
                  <a:lnTo>
                    <a:pt x="2312524" y="211582"/>
                  </a:lnTo>
                  <a:lnTo>
                    <a:pt x="2312432" y="209337"/>
                  </a:lnTo>
                  <a:lnTo>
                    <a:pt x="2300859" y="164973"/>
                  </a:lnTo>
                  <a:lnTo>
                    <a:pt x="2268728" y="135382"/>
                  </a:lnTo>
                  <a:lnTo>
                    <a:pt x="2225276" y="119522"/>
                  </a:lnTo>
                  <a:lnTo>
                    <a:pt x="2185773" y="109426"/>
                  </a:lnTo>
                  <a:lnTo>
                    <a:pt x="2170271" y="104521"/>
                  </a:lnTo>
                  <a:lnTo>
                    <a:pt x="2158722" y="99710"/>
                  </a:lnTo>
                  <a:lnTo>
                    <a:pt x="2151126" y="94996"/>
                  </a:lnTo>
                  <a:lnTo>
                    <a:pt x="2145284" y="90043"/>
                  </a:lnTo>
                  <a:lnTo>
                    <a:pt x="2142363" y="84200"/>
                  </a:lnTo>
                  <a:lnTo>
                    <a:pt x="2142363" y="69723"/>
                  </a:lnTo>
                  <a:lnTo>
                    <a:pt x="2179746" y="49305"/>
                  </a:lnTo>
                  <a:lnTo>
                    <a:pt x="2191892" y="48640"/>
                  </a:lnTo>
                  <a:lnTo>
                    <a:pt x="2294157" y="48640"/>
                  </a:lnTo>
                  <a:lnTo>
                    <a:pt x="2287266" y="37024"/>
                  </a:lnTo>
                  <a:lnTo>
                    <a:pt x="2275078" y="24002"/>
                  </a:lnTo>
                  <a:lnTo>
                    <a:pt x="2259500" y="13501"/>
                  </a:lnTo>
                  <a:lnTo>
                    <a:pt x="2240565" y="6000"/>
                  </a:lnTo>
                  <a:lnTo>
                    <a:pt x="2218249" y="1500"/>
                  </a:lnTo>
                  <a:lnTo>
                    <a:pt x="2192528" y="0"/>
                  </a:lnTo>
                  <a:close/>
                </a:path>
                <a:path w="3016884" h="301625">
                  <a:moveTo>
                    <a:pt x="2294157" y="48640"/>
                  </a:moveTo>
                  <a:lnTo>
                    <a:pt x="2191892" y="48640"/>
                  </a:lnTo>
                  <a:lnTo>
                    <a:pt x="2203511" y="49258"/>
                  </a:lnTo>
                  <a:lnTo>
                    <a:pt x="2213594" y="51101"/>
                  </a:lnTo>
                  <a:lnTo>
                    <a:pt x="2242927" y="80351"/>
                  </a:lnTo>
                  <a:lnTo>
                    <a:pt x="2245360" y="90804"/>
                  </a:lnTo>
                  <a:lnTo>
                    <a:pt x="2304161" y="88137"/>
                  </a:lnTo>
                  <a:lnTo>
                    <a:pt x="2301831" y="69115"/>
                  </a:lnTo>
                  <a:lnTo>
                    <a:pt x="2296191" y="52069"/>
                  </a:lnTo>
                  <a:lnTo>
                    <a:pt x="2294157" y="48640"/>
                  </a:lnTo>
                  <a:close/>
                </a:path>
                <a:path w="3016884" h="301625">
                  <a:moveTo>
                    <a:pt x="136271" y="0"/>
                  </a:moveTo>
                  <a:lnTo>
                    <a:pt x="81010" y="10033"/>
                  </a:lnTo>
                  <a:lnTo>
                    <a:pt x="37464" y="40259"/>
                  </a:lnTo>
                  <a:lnTo>
                    <a:pt x="9350" y="88566"/>
                  </a:lnTo>
                  <a:lnTo>
                    <a:pt x="0" y="153162"/>
                  </a:lnTo>
                  <a:lnTo>
                    <a:pt x="2333" y="185715"/>
                  </a:lnTo>
                  <a:lnTo>
                    <a:pt x="21002" y="239869"/>
                  </a:lnTo>
                  <a:lnTo>
                    <a:pt x="57294" y="278828"/>
                  </a:lnTo>
                  <a:lnTo>
                    <a:pt x="104971" y="298640"/>
                  </a:lnTo>
                  <a:lnTo>
                    <a:pt x="132714" y="301116"/>
                  </a:lnTo>
                  <a:lnTo>
                    <a:pt x="155122" y="299684"/>
                  </a:lnTo>
                  <a:lnTo>
                    <a:pt x="193794" y="288151"/>
                  </a:lnTo>
                  <a:lnTo>
                    <a:pt x="224224" y="264929"/>
                  </a:lnTo>
                  <a:lnTo>
                    <a:pt x="234608" y="250951"/>
                  </a:lnTo>
                  <a:lnTo>
                    <a:pt x="132080" y="250951"/>
                  </a:lnTo>
                  <a:lnTo>
                    <a:pt x="116931" y="249477"/>
                  </a:lnTo>
                  <a:lnTo>
                    <a:pt x="80391" y="227457"/>
                  </a:lnTo>
                  <a:lnTo>
                    <a:pt x="61817" y="174414"/>
                  </a:lnTo>
                  <a:lnTo>
                    <a:pt x="60579" y="148844"/>
                  </a:lnTo>
                  <a:lnTo>
                    <a:pt x="61841" y="124575"/>
                  </a:lnTo>
                  <a:lnTo>
                    <a:pt x="71937" y="86943"/>
                  </a:lnTo>
                  <a:lnTo>
                    <a:pt x="104013" y="56102"/>
                  </a:lnTo>
                  <a:lnTo>
                    <a:pt x="133350" y="50291"/>
                  </a:lnTo>
                  <a:lnTo>
                    <a:pt x="237849" y="50291"/>
                  </a:lnTo>
                  <a:lnTo>
                    <a:pt x="232425" y="41961"/>
                  </a:lnTo>
                  <a:lnTo>
                    <a:pt x="223138" y="31623"/>
                  </a:lnTo>
                  <a:lnTo>
                    <a:pt x="205154" y="17787"/>
                  </a:lnTo>
                  <a:lnTo>
                    <a:pt x="184705" y="7905"/>
                  </a:lnTo>
                  <a:lnTo>
                    <a:pt x="161756" y="1976"/>
                  </a:lnTo>
                  <a:lnTo>
                    <a:pt x="136271" y="0"/>
                  </a:lnTo>
                  <a:close/>
                </a:path>
                <a:path w="3016884" h="301625">
                  <a:moveTo>
                    <a:pt x="196723" y="189102"/>
                  </a:moveTo>
                  <a:lnTo>
                    <a:pt x="180274" y="227464"/>
                  </a:lnTo>
                  <a:lnTo>
                    <a:pt x="143390" y="250021"/>
                  </a:lnTo>
                  <a:lnTo>
                    <a:pt x="132080" y="250951"/>
                  </a:lnTo>
                  <a:lnTo>
                    <a:pt x="234608" y="250951"/>
                  </a:lnTo>
                  <a:lnTo>
                    <a:pt x="236235" y="248761"/>
                  </a:lnTo>
                  <a:lnTo>
                    <a:pt x="246080" y="229496"/>
                  </a:lnTo>
                  <a:lnTo>
                    <a:pt x="253746" y="207137"/>
                  </a:lnTo>
                  <a:lnTo>
                    <a:pt x="196723" y="189102"/>
                  </a:lnTo>
                  <a:close/>
                </a:path>
                <a:path w="3016884" h="301625">
                  <a:moveTo>
                    <a:pt x="237849" y="50291"/>
                  </a:moveTo>
                  <a:lnTo>
                    <a:pt x="133350" y="50291"/>
                  </a:lnTo>
                  <a:lnTo>
                    <a:pt x="144615" y="51103"/>
                  </a:lnTo>
                  <a:lnTo>
                    <a:pt x="154987" y="53546"/>
                  </a:lnTo>
                  <a:lnTo>
                    <a:pt x="186705" y="78882"/>
                  </a:lnTo>
                  <a:lnTo>
                    <a:pt x="194691" y="99060"/>
                  </a:lnTo>
                  <a:lnTo>
                    <a:pt x="252857" y="85216"/>
                  </a:lnTo>
                  <a:lnTo>
                    <a:pt x="247284" y="68734"/>
                  </a:lnTo>
                  <a:lnTo>
                    <a:pt x="240474" y="54324"/>
                  </a:lnTo>
                  <a:lnTo>
                    <a:pt x="237849" y="502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065014" y="1402206"/>
              <a:ext cx="3048462" cy="33299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901184" y="1732788"/>
              <a:ext cx="3353562" cy="71399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931664" y="1760219"/>
              <a:ext cx="3304032" cy="66293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077333" y="1905380"/>
              <a:ext cx="3016885" cy="37642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061331" y="1889505"/>
              <a:ext cx="3049016" cy="40843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157216" y="2220467"/>
              <a:ext cx="2835401" cy="63931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187696" y="2247874"/>
              <a:ext cx="2785872" cy="58676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334000" y="2393060"/>
              <a:ext cx="2498090" cy="301625"/>
            </a:xfrm>
            <a:custGeom>
              <a:avLst/>
              <a:gdLst/>
              <a:ahLst/>
              <a:cxnLst/>
              <a:rect l="l" t="t" r="r" b="b"/>
              <a:pathLst>
                <a:path w="2498090" h="301625">
                  <a:moveTo>
                    <a:pt x="2317496" y="4952"/>
                  </a:moveTo>
                  <a:lnTo>
                    <a:pt x="2223134" y="4952"/>
                  </a:lnTo>
                  <a:lnTo>
                    <a:pt x="2223134" y="296163"/>
                  </a:lnTo>
                  <a:lnTo>
                    <a:pt x="2281935" y="296163"/>
                  </a:lnTo>
                  <a:lnTo>
                    <a:pt x="2281935" y="186309"/>
                  </a:lnTo>
                  <a:lnTo>
                    <a:pt x="2320290" y="186309"/>
                  </a:lnTo>
                  <a:lnTo>
                    <a:pt x="2369581" y="183951"/>
                  </a:lnTo>
                  <a:lnTo>
                    <a:pt x="2411856" y="168401"/>
                  </a:lnTo>
                  <a:lnTo>
                    <a:pt x="2437723" y="136905"/>
                  </a:lnTo>
                  <a:lnTo>
                    <a:pt x="2281935" y="136905"/>
                  </a:lnTo>
                  <a:lnTo>
                    <a:pt x="2281935" y="54228"/>
                  </a:lnTo>
                  <a:lnTo>
                    <a:pt x="2438614" y="54228"/>
                  </a:lnTo>
                  <a:lnTo>
                    <a:pt x="2436790" y="49607"/>
                  </a:lnTo>
                  <a:lnTo>
                    <a:pt x="2410428" y="19748"/>
                  </a:lnTo>
                  <a:lnTo>
                    <a:pt x="2361819" y="6016"/>
                  </a:lnTo>
                  <a:lnTo>
                    <a:pt x="2342003" y="5216"/>
                  </a:lnTo>
                  <a:lnTo>
                    <a:pt x="2317496" y="4952"/>
                  </a:lnTo>
                  <a:close/>
                </a:path>
                <a:path w="2498090" h="301625">
                  <a:moveTo>
                    <a:pt x="2498090" y="240411"/>
                  </a:moveTo>
                  <a:lnTo>
                    <a:pt x="2442209" y="240411"/>
                  </a:lnTo>
                  <a:lnTo>
                    <a:pt x="2442209" y="296163"/>
                  </a:lnTo>
                  <a:lnTo>
                    <a:pt x="2498090" y="296163"/>
                  </a:lnTo>
                  <a:lnTo>
                    <a:pt x="2498090" y="240411"/>
                  </a:lnTo>
                  <a:close/>
                </a:path>
                <a:path w="2498090" h="301625">
                  <a:moveTo>
                    <a:pt x="2438614" y="54228"/>
                  </a:moveTo>
                  <a:lnTo>
                    <a:pt x="2310383" y="54228"/>
                  </a:lnTo>
                  <a:lnTo>
                    <a:pt x="2324957" y="54348"/>
                  </a:lnTo>
                  <a:lnTo>
                    <a:pt x="2336863" y="54705"/>
                  </a:lnTo>
                  <a:lnTo>
                    <a:pt x="2376297" y="69087"/>
                  </a:lnTo>
                  <a:lnTo>
                    <a:pt x="2385695" y="103886"/>
                  </a:lnTo>
                  <a:lnTo>
                    <a:pt x="2383408" y="111505"/>
                  </a:lnTo>
                  <a:lnTo>
                    <a:pt x="2378964" y="117983"/>
                  </a:lnTo>
                  <a:lnTo>
                    <a:pt x="2374646" y="124460"/>
                  </a:lnTo>
                  <a:lnTo>
                    <a:pt x="2330100" y="136620"/>
                  </a:lnTo>
                  <a:lnTo>
                    <a:pt x="2314194" y="136905"/>
                  </a:lnTo>
                  <a:lnTo>
                    <a:pt x="2437723" y="136905"/>
                  </a:lnTo>
                  <a:lnTo>
                    <a:pt x="2440755" y="130010"/>
                  </a:lnTo>
                  <a:lnTo>
                    <a:pt x="2443813" y="119237"/>
                  </a:lnTo>
                  <a:lnTo>
                    <a:pt x="2445656" y="107392"/>
                  </a:lnTo>
                  <a:lnTo>
                    <a:pt x="2446274" y="94487"/>
                  </a:lnTo>
                  <a:lnTo>
                    <a:pt x="2445224" y="77940"/>
                  </a:lnTo>
                  <a:lnTo>
                    <a:pt x="2442067" y="62976"/>
                  </a:lnTo>
                  <a:lnTo>
                    <a:pt x="2438614" y="54228"/>
                  </a:lnTo>
                  <a:close/>
                </a:path>
                <a:path w="2498090" h="301625">
                  <a:moveTo>
                    <a:pt x="450469" y="4952"/>
                  </a:moveTo>
                  <a:lnTo>
                    <a:pt x="388238" y="4952"/>
                  </a:lnTo>
                  <a:lnTo>
                    <a:pt x="274827" y="296163"/>
                  </a:lnTo>
                  <a:lnTo>
                    <a:pt x="337185" y="296163"/>
                  </a:lnTo>
                  <a:lnTo>
                    <a:pt x="361314" y="229997"/>
                  </a:lnTo>
                  <a:lnTo>
                    <a:pt x="540565" y="229997"/>
                  </a:lnTo>
                  <a:lnTo>
                    <a:pt x="520939" y="180975"/>
                  </a:lnTo>
                  <a:lnTo>
                    <a:pt x="379349" y="180975"/>
                  </a:lnTo>
                  <a:lnTo>
                    <a:pt x="418719" y="72898"/>
                  </a:lnTo>
                  <a:lnTo>
                    <a:pt x="477670" y="72898"/>
                  </a:lnTo>
                  <a:lnTo>
                    <a:pt x="450469" y="4952"/>
                  </a:lnTo>
                  <a:close/>
                </a:path>
                <a:path w="2498090" h="301625">
                  <a:moveTo>
                    <a:pt x="540565" y="229997"/>
                  </a:moveTo>
                  <a:lnTo>
                    <a:pt x="477647" y="229997"/>
                  </a:lnTo>
                  <a:lnTo>
                    <a:pt x="503174" y="296163"/>
                  </a:lnTo>
                  <a:lnTo>
                    <a:pt x="567054" y="296163"/>
                  </a:lnTo>
                  <a:lnTo>
                    <a:pt x="540565" y="229997"/>
                  </a:lnTo>
                  <a:close/>
                </a:path>
                <a:path w="2498090" h="301625">
                  <a:moveTo>
                    <a:pt x="477670" y="72898"/>
                  </a:moveTo>
                  <a:lnTo>
                    <a:pt x="418719" y="72898"/>
                  </a:lnTo>
                  <a:lnTo>
                    <a:pt x="458850" y="180975"/>
                  </a:lnTo>
                  <a:lnTo>
                    <a:pt x="520939" y="180975"/>
                  </a:lnTo>
                  <a:lnTo>
                    <a:pt x="477670" y="72898"/>
                  </a:lnTo>
                  <a:close/>
                </a:path>
                <a:path w="2498090" h="301625">
                  <a:moveTo>
                    <a:pt x="722502" y="4952"/>
                  </a:moveTo>
                  <a:lnTo>
                    <a:pt x="598804" y="4952"/>
                  </a:lnTo>
                  <a:lnTo>
                    <a:pt x="598804" y="296163"/>
                  </a:lnTo>
                  <a:lnTo>
                    <a:pt x="657605" y="296163"/>
                  </a:lnTo>
                  <a:lnTo>
                    <a:pt x="657605" y="174625"/>
                  </a:lnTo>
                  <a:lnTo>
                    <a:pt x="770936" y="174625"/>
                  </a:lnTo>
                  <a:lnTo>
                    <a:pt x="769213" y="173380"/>
                  </a:lnTo>
                  <a:lnTo>
                    <a:pt x="760095" y="167639"/>
                  </a:lnTo>
                  <a:lnTo>
                    <a:pt x="778069" y="163879"/>
                  </a:lnTo>
                  <a:lnTo>
                    <a:pt x="817752" y="140715"/>
                  </a:lnTo>
                  <a:lnTo>
                    <a:pt x="826717" y="128142"/>
                  </a:lnTo>
                  <a:lnTo>
                    <a:pt x="657605" y="128142"/>
                  </a:lnTo>
                  <a:lnTo>
                    <a:pt x="657605" y="54228"/>
                  </a:lnTo>
                  <a:lnTo>
                    <a:pt x="830929" y="54228"/>
                  </a:lnTo>
                  <a:lnTo>
                    <a:pt x="829804" y="51073"/>
                  </a:lnTo>
                  <a:lnTo>
                    <a:pt x="800494" y="17494"/>
                  </a:lnTo>
                  <a:lnTo>
                    <a:pt x="762857" y="6889"/>
                  </a:lnTo>
                  <a:lnTo>
                    <a:pt x="744263" y="5433"/>
                  </a:lnTo>
                  <a:lnTo>
                    <a:pt x="722502" y="4952"/>
                  </a:lnTo>
                  <a:close/>
                </a:path>
                <a:path w="2498090" h="301625">
                  <a:moveTo>
                    <a:pt x="770936" y="174625"/>
                  </a:moveTo>
                  <a:lnTo>
                    <a:pt x="669544" y="174625"/>
                  </a:lnTo>
                  <a:lnTo>
                    <a:pt x="678971" y="174837"/>
                  </a:lnTo>
                  <a:lnTo>
                    <a:pt x="687054" y="175466"/>
                  </a:lnTo>
                  <a:lnTo>
                    <a:pt x="721862" y="196018"/>
                  </a:lnTo>
                  <a:lnTo>
                    <a:pt x="747776" y="232790"/>
                  </a:lnTo>
                  <a:lnTo>
                    <a:pt x="790321" y="296163"/>
                  </a:lnTo>
                  <a:lnTo>
                    <a:pt x="860678" y="296163"/>
                  </a:lnTo>
                  <a:lnTo>
                    <a:pt x="825119" y="239394"/>
                  </a:lnTo>
                  <a:lnTo>
                    <a:pt x="798329" y="200050"/>
                  </a:lnTo>
                  <a:lnTo>
                    <a:pt x="777509" y="179371"/>
                  </a:lnTo>
                  <a:lnTo>
                    <a:pt x="770936" y="174625"/>
                  </a:lnTo>
                  <a:close/>
                </a:path>
                <a:path w="2498090" h="301625">
                  <a:moveTo>
                    <a:pt x="830929" y="54228"/>
                  </a:moveTo>
                  <a:lnTo>
                    <a:pt x="703452" y="54228"/>
                  </a:lnTo>
                  <a:lnTo>
                    <a:pt x="719572" y="54280"/>
                  </a:lnTo>
                  <a:lnTo>
                    <a:pt x="732107" y="54451"/>
                  </a:lnTo>
                  <a:lnTo>
                    <a:pt x="773811" y="72643"/>
                  </a:lnTo>
                  <a:lnTo>
                    <a:pt x="776351" y="80517"/>
                  </a:lnTo>
                  <a:lnTo>
                    <a:pt x="776351" y="99060"/>
                  </a:lnTo>
                  <a:lnTo>
                    <a:pt x="774446" y="106425"/>
                  </a:lnTo>
                  <a:lnTo>
                    <a:pt x="770382" y="112267"/>
                  </a:lnTo>
                  <a:lnTo>
                    <a:pt x="766445" y="118110"/>
                  </a:lnTo>
                  <a:lnTo>
                    <a:pt x="720262" y="127908"/>
                  </a:lnTo>
                  <a:lnTo>
                    <a:pt x="701039" y="128142"/>
                  </a:lnTo>
                  <a:lnTo>
                    <a:pt x="826717" y="128142"/>
                  </a:lnTo>
                  <a:lnTo>
                    <a:pt x="832151" y="116522"/>
                  </a:lnTo>
                  <a:lnTo>
                    <a:pt x="835737" y="102282"/>
                  </a:lnTo>
                  <a:lnTo>
                    <a:pt x="836929" y="86613"/>
                  </a:lnTo>
                  <a:lnTo>
                    <a:pt x="836142" y="74037"/>
                  </a:lnTo>
                  <a:lnTo>
                    <a:pt x="833770" y="62198"/>
                  </a:lnTo>
                  <a:lnTo>
                    <a:pt x="830929" y="54228"/>
                  </a:lnTo>
                  <a:close/>
                </a:path>
                <a:path w="2498090" h="301625">
                  <a:moveTo>
                    <a:pt x="1926844" y="0"/>
                  </a:moveTo>
                  <a:lnTo>
                    <a:pt x="1878248" y="6429"/>
                  </a:lnTo>
                  <a:lnTo>
                    <a:pt x="1835298" y="29432"/>
                  </a:lnTo>
                  <a:lnTo>
                    <a:pt x="1804743" y="66811"/>
                  </a:lnTo>
                  <a:lnTo>
                    <a:pt x="1789334" y="111426"/>
                  </a:lnTo>
                  <a:lnTo>
                    <a:pt x="1786001" y="152400"/>
                  </a:lnTo>
                  <a:lnTo>
                    <a:pt x="1788404" y="185287"/>
                  </a:lnTo>
                  <a:lnTo>
                    <a:pt x="1807592" y="239821"/>
                  </a:lnTo>
                  <a:lnTo>
                    <a:pt x="1845240" y="278828"/>
                  </a:lnTo>
                  <a:lnTo>
                    <a:pt x="1896917" y="298640"/>
                  </a:lnTo>
                  <a:lnTo>
                    <a:pt x="1927732" y="301116"/>
                  </a:lnTo>
                  <a:lnTo>
                    <a:pt x="1958213" y="298638"/>
                  </a:lnTo>
                  <a:lnTo>
                    <a:pt x="1985454" y="291195"/>
                  </a:lnTo>
                  <a:lnTo>
                    <a:pt x="2009457" y="278774"/>
                  </a:lnTo>
                  <a:lnTo>
                    <a:pt x="2030222" y="261365"/>
                  </a:lnTo>
                  <a:lnTo>
                    <a:pt x="2038216" y="250951"/>
                  </a:lnTo>
                  <a:lnTo>
                    <a:pt x="1927478" y="250951"/>
                  </a:lnTo>
                  <a:lnTo>
                    <a:pt x="1910695" y="249356"/>
                  </a:lnTo>
                  <a:lnTo>
                    <a:pt x="1869440" y="225425"/>
                  </a:lnTo>
                  <a:lnTo>
                    <a:pt x="1848008" y="173632"/>
                  </a:lnTo>
                  <a:lnTo>
                    <a:pt x="1846625" y="149605"/>
                  </a:lnTo>
                  <a:lnTo>
                    <a:pt x="1847982" y="126815"/>
                  </a:lnTo>
                  <a:lnTo>
                    <a:pt x="1859170" y="89235"/>
                  </a:lnTo>
                  <a:lnTo>
                    <a:pt x="1894633" y="56499"/>
                  </a:lnTo>
                  <a:lnTo>
                    <a:pt x="1927478" y="50291"/>
                  </a:lnTo>
                  <a:lnTo>
                    <a:pt x="2037970" y="50291"/>
                  </a:lnTo>
                  <a:lnTo>
                    <a:pt x="2029968" y="39877"/>
                  </a:lnTo>
                  <a:lnTo>
                    <a:pt x="2009014" y="22449"/>
                  </a:lnTo>
                  <a:lnTo>
                    <a:pt x="1984835" y="9985"/>
                  </a:lnTo>
                  <a:lnTo>
                    <a:pt x="1957441" y="2498"/>
                  </a:lnTo>
                  <a:lnTo>
                    <a:pt x="1926844" y="0"/>
                  </a:lnTo>
                  <a:close/>
                </a:path>
                <a:path w="2498090" h="301625">
                  <a:moveTo>
                    <a:pt x="2037970" y="50291"/>
                  </a:moveTo>
                  <a:lnTo>
                    <a:pt x="1927478" y="50291"/>
                  </a:lnTo>
                  <a:lnTo>
                    <a:pt x="1944766" y="51819"/>
                  </a:lnTo>
                  <a:lnTo>
                    <a:pt x="1960244" y="56419"/>
                  </a:lnTo>
                  <a:lnTo>
                    <a:pt x="1995420" y="88812"/>
                  </a:lnTo>
                  <a:lnTo>
                    <a:pt x="2006381" y="126150"/>
                  </a:lnTo>
                  <a:lnTo>
                    <a:pt x="2007743" y="149605"/>
                  </a:lnTo>
                  <a:lnTo>
                    <a:pt x="2006338" y="173349"/>
                  </a:lnTo>
                  <a:lnTo>
                    <a:pt x="1995098" y="211310"/>
                  </a:lnTo>
                  <a:lnTo>
                    <a:pt x="1959514" y="244586"/>
                  </a:lnTo>
                  <a:lnTo>
                    <a:pt x="1927478" y="250951"/>
                  </a:lnTo>
                  <a:lnTo>
                    <a:pt x="2038216" y="250951"/>
                  </a:lnTo>
                  <a:lnTo>
                    <a:pt x="2058971" y="213852"/>
                  </a:lnTo>
                  <a:lnTo>
                    <a:pt x="2068475" y="152400"/>
                  </a:lnTo>
                  <a:lnTo>
                    <a:pt x="2068475" y="149605"/>
                  </a:lnTo>
                  <a:lnTo>
                    <a:pt x="2066151" y="117351"/>
                  </a:lnTo>
                  <a:lnTo>
                    <a:pt x="2058892" y="87629"/>
                  </a:lnTo>
                  <a:lnTo>
                    <a:pt x="2046823" y="61813"/>
                  </a:lnTo>
                  <a:lnTo>
                    <a:pt x="2037970" y="50291"/>
                  </a:lnTo>
                  <a:close/>
                </a:path>
                <a:path w="2498090" h="301625">
                  <a:moveTo>
                    <a:pt x="1021588" y="0"/>
                  </a:moveTo>
                  <a:lnTo>
                    <a:pt x="972992" y="6429"/>
                  </a:lnTo>
                  <a:lnTo>
                    <a:pt x="930042" y="29432"/>
                  </a:lnTo>
                  <a:lnTo>
                    <a:pt x="899487" y="66811"/>
                  </a:lnTo>
                  <a:lnTo>
                    <a:pt x="884078" y="111426"/>
                  </a:lnTo>
                  <a:lnTo>
                    <a:pt x="880745" y="152400"/>
                  </a:lnTo>
                  <a:lnTo>
                    <a:pt x="883148" y="185287"/>
                  </a:lnTo>
                  <a:lnTo>
                    <a:pt x="902336" y="239821"/>
                  </a:lnTo>
                  <a:lnTo>
                    <a:pt x="939984" y="278828"/>
                  </a:lnTo>
                  <a:lnTo>
                    <a:pt x="991661" y="298640"/>
                  </a:lnTo>
                  <a:lnTo>
                    <a:pt x="1022476" y="301116"/>
                  </a:lnTo>
                  <a:lnTo>
                    <a:pt x="1052957" y="298638"/>
                  </a:lnTo>
                  <a:lnTo>
                    <a:pt x="1080198" y="291195"/>
                  </a:lnTo>
                  <a:lnTo>
                    <a:pt x="1104201" y="278774"/>
                  </a:lnTo>
                  <a:lnTo>
                    <a:pt x="1124965" y="261365"/>
                  </a:lnTo>
                  <a:lnTo>
                    <a:pt x="1132960" y="250951"/>
                  </a:lnTo>
                  <a:lnTo>
                    <a:pt x="1022223" y="250951"/>
                  </a:lnTo>
                  <a:lnTo>
                    <a:pt x="1005439" y="249356"/>
                  </a:lnTo>
                  <a:lnTo>
                    <a:pt x="964184" y="225425"/>
                  </a:lnTo>
                  <a:lnTo>
                    <a:pt x="942752" y="173632"/>
                  </a:lnTo>
                  <a:lnTo>
                    <a:pt x="941369" y="149605"/>
                  </a:lnTo>
                  <a:lnTo>
                    <a:pt x="942726" y="126815"/>
                  </a:lnTo>
                  <a:lnTo>
                    <a:pt x="953914" y="89235"/>
                  </a:lnTo>
                  <a:lnTo>
                    <a:pt x="989377" y="56499"/>
                  </a:lnTo>
                  <a:lnTo>
                    <a:pt x="1022223" y="50291"/>
                  </a:lnTo>
                  <a:lnTo>
                    <a:pt x="1132714" y="50291"/>
                  </a:lnTo>
                  <a:lnTo>
                    <a:pt x="1124712" y="39877"/>
                  </a:lnTo>
                  <a:lnTo>
                    <a:pt x="1103758" y="22449"/>
                  </a:lnTo>
                  <a:lnTo>
                    <a:pt x="1079579" y="9985"/>
                  </a:lnTo>
                  <a:lnTo>
                    <a:pt x="1052185" y="2498"/>
                  </a:lnTo>
                  <a:lnTo>
                    <a:pt x="1021588" y="0"/>
                  </a:lnTo>
                  <a:close/>
                </a:path>
                <a:path w="2498090" h="301625">
                  <a:moveTo>
                    <a:pt x="1132714" y="50291"/>
                  </a:moveTo>
                  <a:lnTo>
                    <a:pt x="1022223" y="50291"/>
                  </a:lnTo>
                  <a:lnTo>
                    <a:pt x="1039510" y="51819"/>
                  </a:lnTo>
                  <a:lnTo>
                    <a:pt x="1054989" y="56419"/>
                  </a:lnTo>
                  <a:lnTo>
                    <a:pt x="1090164" y="88812"/>
                  </a:lnTo>
                  <a:lnTo>
                    <a:pt x="1101125" y="126150"/>
                  </a:lnTo>
                  <a:lnTo>
                    <a:pt x="1102487" y="149605"/>
                  </a:lnTo>
                  <a:lnTo>
                    <a:pt x="1101082" y="173349"/>
                  </a:lnTo>
                  <a:lnTo>
                    <a:pt x="1089842" y="211310"/>
                  </a:lnTo>
                  <a:lnTo>
                    <a:pt x="1054258" y="244586"/>
                  </a:lnTo>
                  <a:lnTo>
                    <a:pt x="1022223" y="250951"/>
                  </a:lnTo>
                  <a:lnTo>
                    <a:pt x="1132960" y="250951"/>
                  </a:lnTo>
                  <a:lnTo>
                    <a:pt x="1153715" y="213852"/>
                  </a:lnTo>
                  <a:lnTo>
                    <a:pt x="1163219" y="152400"/>
                  </a:lnTo>
                  <a:lnTo>
                    <a:pt x="1163219" y="149605"/>
                  </a:lnTo>
                  <a:lnTo>
                    <a:pt x="1160895" y="117351"/>
                  </a:lnTo>
                  <a:lnTo>
                    <a:pt x="1153636" y="87629"/>
                  </a:lnTo>
                  <a:lnTo>
                    <a:pt x="1141567" y="61813"/>
                  </a:lnTo>
                  <a:lnTo>
                    <a:pt x="1132714" y="50291"/>
                  </a:lnTo>
                  <a:close/>
                </a:path>
                <a:path w="2498090" h="301625">
                  <a:moveTo>
                    <a:pt x="1561592" y="4952"/>
                  </a:moveTo>
                  <a:lnTo>
                    <a:pt x="1504442" y="4952"/>
                  </a:lnTo>
                  <a:lnTo>
                    <a:pt x="1504442" y="296163"/>
                  </a:lnTo>
                  <a:lnTo>
                    <a:pt x="1559052" y="296163"/>
                  </a:lnTo>
                  <a:lnTo>
                    <a:pt x="1559052" y="106299"/>
                  </a:lnTo>
                  <a:lnTo>
                    <a:pt x="1623749" y="106299"/>
                  </a:lnTo>
                  <a:lnTo>
                    <a:pt x="1561592" y="4952"/>
                  </a:lnTo>
                  <a:close/>
                </a:path>
                <a:path w="2498090" h="301625">
                  <a:moveTo>
                    <a:pt x="1623749" y="106299"/>
                  </a:moveTo>
                  <a:lnTo>
                    <a:pt x="1559052" y="106299"/>
                  </a:lnTo>
                  <a:lnTo>
                    <a:pt x="1676527" y="296163"/>
                  </a:lnTo>
                  <a:lnTo>
                    <a:pt x="1735454" y="296163"/>
                  </a:lnTo>
                  <a:lnTo>
                    <a:pt x="1735454" y="199389"/>
                  </a:lnTo>
                  <a:lnTo>
                    <a:pt x="1680845" y="199389"/>
                  </a:lnTo>
                  <a:lnTo>
                    <a:pt x="1623749" y="106299"/>
                  </a:lnTo>
                  <a:close/>
                </a:path>
                <a:path w="2498090" h="301625">
                  <a:moveTo>
                    <a:pt x="1735454" y="4952"/>
                  </a:moveTo>
                  <a:lnTo>
                    <a:pt x="1680845" y="4952"/>
                  </a:lnTo>
                  <a:lnTo>
                    <a:pt x="1680845" y="199389"/>
                  </a:lnTo>
                  <a:lnTo>
                    <a:pt x="1735454" y="199389"/>
                  </a:lnTo>
                  <a:lnTo>
                    <a:pt x="1735454" y="4952"/>
                  </a:lnTo>
                  <a:close/>
                </a:path>
                <a:path w="2498090" h="301625">
                  <a:moveTo>
                    <a:pt x="1267459" y="4952"/>
                  </a:moveTo>
                  <a:lnTo>
                    <a:pt x="1210309" y="4952"/>
                  </a:lnTo>
                  <a:lnTo>
                    <a:pt x="1210309" y="296163"/>
                  </a:lnTo>
                  <a:lnTo>
                    <a:pt x="1264920" y="296163"/>
                  </a:lnTo>
                  <a:lnTo>
                    <a:pt x="1264920" y="106299"/>
                  </a:lnTo>
                  <a:lnTo>
                    <a:pt x="1329617" y="106299"/>
                  </a:lnTo>
                  <a:lnTo>
                    <a:pt x="1267459" y="4952"/>
                  </a:lnTo>
                  <a:close/>
                </a:path>
                <a:path w="2498090" h="301625">
                  <a:moveTo>
                    <a:pt x="1329617" y="106299"/>
                  </a:moveTo>
                  <a:lnTo>
                    <a:pt x="1264920" y="106299"/>
                  </a:lnTo>
                  <a:lnTo>
                    <a:pt x="1382395" y="296163"/>
                  </a:lnTo>
                  <a:lnTo>
                    <a:pt x="1441323" y="296163"/>
                  </a:lnTo>
                  <a:lnTo>
                    <a:pt x="1441323" y="199389"/>
                  </a:lnTo>
                  <a:lnTo>
                    <a:pt x="1386713" y="199389"/>
                  </a:lnTo>
                  <a:lnTo>
                    <a:pt x="1329617" y="106299"/>
                  </a:lnTo>
                  <a:close/>
                </a:path>
                <a:path w="2498090" h="301625">
                  <a:moveTo>
                    <a:pt x="1441323" y="4952"/>
                  </a:moveTo>
                  <a:lnTo>
                    <a:pt x="1386713" y="4952"/>
                  </a:lnTo>
                  <a:lnTo>
                    <a:pt x="1386713" y="199389"/>
                  </a:lnTo>
                  <a:lnTo>
                    <a:pt x="1441323" y="199389"/>
                  </a:lnTo>
                  <a:lnTo>
                    <a:pt x="1441323" y="4952"/>
                  </a:lnTo>
                  <a:close/>
                </a:path>
                <a:path w="2498090" h="301625">
                  <a:moveTo>
                    <a:pt x="136271" y="0"/>
                  </a:moveTo>
                  <a:lnTo>
                    <a:pt x="81010" y="10033"/>
                  </a:lnTo>
                  <a:lnTo>
                    <a:pt x="37464" y="40259"/>
                  </a:lnTo>
                  <a:lnTo>
                    <a:pt x="9350" y="88566"/>
                  </a:lnTo>
                  <a:lnTo>
                    <a:pt x="0" y="153162"/>
                  </a:lnTo>
                  <a:lnTo>
                    <a:pt x="2333" y="185715"/>
                  </a:lnTo>
                  <a:lnTo>
                    <a:pt x="21002" y="239869"/>
                  </a:lnTo>
                  <a:lnTo>
                    <a:pt x="57294" y="278828"/>
                  </a:lnTo>
                  <a:lnTo>
                    <a:pt x="104971" y="298640"/>
                  </a:lnTo>
                  <a:lnTo>
                    <a:pt x="132714" y="301116"/>
                  </a:lnTo>
                  <a:lnTo>
                    <a:pt x="155122" y="299684"/>
                  </a:lnTo>
                  <a:lnTo>
                    <a:pt x="193794" y="288151"/>
                  </a:lnTo>
                  <a:lnTo>
                    <a:pt x="224224" y="264929"/>
                  </a:lnTo>
                  <a:lnTo>
                    <a:pt x="234608" y="250951"/>
                  </a:lnTo>
                  <a:lnTo>
                    <a:pt x="132079" y="250951"/>
                  </a:lnTo>
                  <a:lnTo>
                    <a:pt x="116931" y="249477"/>
                  </a:lnTo>
                  <a:lnTo>
                    <a:pt x="80390" y="227456"/>
                  </a:lnTo>
                  <a:lnTo>
                    <a:pt x="61817" y="174414"/>
                  </a:lnTo>
                  <a:lnTo>
                    <a:pt x="60578" y="148843"/>
                  </a:lnTo>
                  <a:lnTo>
                    <a:pt x="61841" y="124575"/>
                  </a:lnTo>
                  <a:lnTo>
                    <a:pt x="71937" y="86943"/>
                  </a:lnTo>
                  <a:lnTo>
                    <a:pt x="104013" y="56102"/>
                  </a:lnTo>
                  <a:lnTo>
                    <a:pt x="133350" y="50291"/>
                  </a:lnTo>
                  <a:lnTo>
                    <a:pt x="237849" y="50291"/>
                  </a:lnTo>
                  <a:lnTo>
                    <a:pt x="232425" y="41961"/>
                  </a:lnTo>
                  <a:lnTo>
                    <a:pt x="223138" y="31623"/>
                  </a:lnTo>
                  <a:lnTo>
                    <a:pt x="205154" y="17787"/>
                  </a:lnTo>
                  <a:lnTo>
                    <a:pt x="184705" y="7905"/>
                  </a:lnTo>
                  <a:lnTo>
                    <a:pt x="161756" y="1976"/>
                  </a:lnTo>
                  <a:lnTo>
                    <a:pt x="136271" y="0"/>
                  </a:lnTo>
                  <a:close/>
                </a:path>
                <a:path w="2498090" h="301625">
                  <a:moveTo>
                    <a:pt x="196723" y="189102"/>
                  </a:moveTo>
                  <a:lnTo>
                    <a:pt x="180274" y="227464"/>
                  </a:lnTo>
                  <a:lnTo>
                    <a:pt x="143390" y="250021"/>
                  </a:lnTo>
                  <a:lnTo>
                    <a:pt x="132079" y="250951"/>
                  </a:lnTo>
                  <a:lnTo>
                    <a:pt x="234608" y="250951"/>
                  </a:lnTo>
                  <a:lnTo>
                    <a:pt x="236235" y="248761"/>
                  </a:lnTo>
                  <a:lnTo>
                    <a:pt x="246080" y="229496"/>
                  </a:lnTo>
                  <a:lnTo>
                    <a:pt x="253746" y="207137"/>
                  </a:lnTo>
                  <a:lnTo>
                    <a:pt x="196723" y="189102"/>
                  </a:lnTo>
                  <a:close/>
                </a:path>
                <a:path w="2498090" h="301625">
                  <a:moveTo>
                    <a:pt x="237849" y="50291"/>
                  </a:moveTo>
                  <a:lnTo>
                    <a:pt x="133350" y="50291"/>
                  </a:lnTo>
                  <a:lnTo>
                    <a:pt x="144615" y="51103"/>
                  </a:lnTo>
                  <a:lnTo>
                    <a:pt x="154987" y="53546"/>
                  </a:lnTo>
                  <a:lnTo>
                    <a:pt x="186705" y="78882"/>
                  </a:lnTo>
                  <a:lnTo>
                    <a:pt x="194690" y="99060"/>
                  </a:lnTo>
                  <a:lnTo>
                    <a:pt x="252857" y="85216"/>
                  </a:lnTo>
                  <a:lnTo>
                    <a:pt x="247284" y="68734"/>
                  </a:lnTo>
                  <a:lnTo>
                    <a:pt x="240474" y="54324"/>
                  </a:lnTo>
                  <a:lnTo>
                    <a:pt x="237849" y="502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318088" y="2377566"/>
              <a:ext cx="2530003" cy="33273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56023" y="1092453"/>
            <a:ext cx="98933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z="2400" spc="-5" b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dirty="0" u="none" sz="2400" spc="-15" b="0">
                <a:solidFill>
                  <a:srgbClr val="000000"/>
                </a:solidFill>
                <a:latin typeface="Arial"/>
                <a:cs typeface="Arial"/>
              </a:rPr>
              <a:t>h</a:t>
            </a:r>
            <a:r>
              <a:rPr dirty="0" u="none" sz="2400" spc="-5" b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dirty="0" u="none" sz="2400" spc="-15" b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dirty="0" u="none" sz="2400" spc="-5" b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07616" y="1641094"/>
            <a:ext cx="6228080" cy="3182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Inoltre, </a:t>
            </a:r>
            <a:r>
              <a:rPr dirty="0" sz="2400" spc="-10">
                <a:latin typeface="Arial"/>
                <a:cs typeface="Arial"/>
              </a:rPr>
              <a:t>di </a:t>
            </a:r>
            <a:r>
              <a:rPr dirty="0" sz="2400" spc="-5">
                <a:latin typeface="Arial"/>
                <a:cs typeface="Arial"/>
              </a:rPr>
              <a:t>voler usufruire dei seguenti servizi a  pagamento </a:t>
            </a:r>
            <a:r>
              <a:rPr dirty="0" sz="2400" spc="-5" b="1">
                <a:solidFill>
                  <a:srgbClr val="FF3300"/>
                </a:solidFill>
                <a:latin typeface="Arial"/>
                <a:cs typeface="Arial"/>
              </a:rPr>
              <a:t>gestiti </a:t>
            </a:r>
            <a:r>
              <a:rPr dirty="0" sz="2400" b="1">
                <a:solidFill>
                  <a:srgbClr val="FF3300"/>
                </a:solidFill>
                <a:latin typeface="Arial"/>
                <a:cs typeface="Arial"/>
              </a:rPr>
              <a:t>dal </a:t>
            </a:r>
            <a:r>
              <a:rPr dirty="0" sz="2400" spc="-5" b="1">
                <a:solidFill>
                  <a:srgbClr val="FF3300"/>
                </a:solidFill>
                <a:latin typeface="Arial"/>
                <a:cs typeface="Arial"/>
              </a:rPr>
              <a:t>Comune </a:t>
            </a:r>
            <a:r>
              <a:rPr dirty="0" sz="2400" spc="-5">
                <a:latin typeface="Arial"/>
                <a:cs typeface="Arial"/>
              </a:rPr>
              <a:t>di Caronno  Pertusella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750">
              <a:latin typeface="Arial"/>
              <a:cs typeface="Arial"/>
            </a:endParaRPr>
          </a:p>
          <a:p>
            <a:pPr marL="155575" indent="-143510">
              <a:lnSpc>
                <a:spcPct val="100000"/>
              </a:lnSpc>
              <a:buFont typeface="Arial"/>
              <a:buChar char="•"/>
              <a:tabLst>
                <a:tab pos="156210" algn="l"/>
              </a:tabLst>
            </a:pPr>
            <a:r>
              <a:rPr dirty="0" sz="1800" b="1">
                <a:latin typeface="Arial"/>
                <a:cs typeface="Arial"/>
              </a:rPr>
              <a:t>PRE </a:t>
            </a:r>
            <a:r>
              <a:rPr dirty="0" sz="1800" spc="-5" b="1">
                <a:latin typeface="Arial"/>
                <a:cs typeface="Arial"/>
              </a:rPr>
              <a:t>SCUOLA </a:t>
            </a:r>
            <a:r>
              <a:rPr dirty="0" sz="1800" spc="-5">
                <a:latin typeface="Arial"/>
                <a:cs typeface="Arial"/>
              </a:rPr>
              <a:t>(ore 7.30 </a:t>
            </a:r>
            <a:r>
              <a:rPr dirty="0" sz="1800">
                <a:latin typeface="Arial"/>
                <a:cs typeface="Arial"/>
              </a:rPr>
              <a:t>– </a:t>
            </a:r>
            <a:r>
              <a:rPr dirty="0" sz="1800" spc="-5">
                <a:latin typeface="Arial"/>
                <a:cs typeface="Arial"/>
              </a:rPr>
              <a:t>inizio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lezioni)</a:t>
            </a:r>
            <a:endParaRPr sz="1800">
              <a:latin typeface="Arial"/>
              <a:cs typeface="Arial"/>
            </a:endParaRPr>
          </a:p>
          <a:p>
            <a:pPr marL="155575" indent="-143510">
              <a:lnSpc>
                <a:spcPct val="100000"/>
              </a:lnSpc>
              <a:spcBef>
                <a:spcPts val="1085"/>
              </a:spcBef>
              <a:buFont typeface="Arial"/>
              <a:buChar char="•"/>
              <a:tabLst>
                <a:tab pos="156210" algn="l"/>
              </a:tabLst>
            </a:pPr>
            <a:r>
              <a:rPr dirty="0" sz="1800" b="1">
                <a:latin typeface="Arial"/>
                <a:cs typeface="Arial"/>
              </a:rPr>
              <a:t>POST – </a:t>
            </a:r>
            <a:r>
              <a:rPr dirty="0" sz="1800" spc="-5" b="1">
                <a:latin typeface="Arial"/>
                <a:cs typeface="Arial"/>
              </a:rPr>
              <a:t>SCUOLA </a:t>
            </a:r>
            <a:r>
              <a:rPr dirty="0" sz="1800" spc="-5">
                <a:latin typeface="Arial"/>
                <a:cs typeface="Arial"/>
              </a:rPr>
              <a:t>(fine lezioni </a:t>
            </a:r>
            <a:r>
              <a:rPr dirty="0" sz="1800">
                <a:latin typeface="Arial"/>
                <a:cs typeface="Arial"/>
              </a:rPr>
              <a:t>– </a:t>
            </a:r>
            <a:r>
              <a:rPr dirty="0" sz="1800" spc="-5">
                <a:latin typeface="Arial"/>
                <a:cs typeface="Arial"/>
              </a:rPr>
              <a:t>ore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18.00)</a:t>
            </a:r>
            <a:endParaRPr sz="1800">
              <a:latin typeface="Arial"/>
              <a:cs typeface="Arial"/>
            </a:endParaRPr>
          </a:p>
          <a:p>
            <a:pPr marL="155575" indent="-14351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56210" algn="l"/>
              </a:tabLst>
            </a:pPr>
            <a:r>
              <a:rPr dirty="0" sz="1800" b="1">
                <a:latin typeface="Arial"/>
                <a:cs typeface="Arial"/>
              </a:rPr>
              <a:t>MENSA</a:t>
            </a:r>
            <a:endParaRPr sz="1800">
              <a:latin typeface="Arial"/>
              <a:cs typeface="Arial"/>
            </a:endParaRPr>
          </a:p>
          <a:p>
            <a:pPr marL="93345" indent="-812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93980" algn="l"/>
              </a:tabLst>
            </a:pPr>
            <a:r>
              <a:rPr dirty="0" sz="1800" spc="-5" b="1">
                <a:latin typeface="Arial"/>
                <a:cs typeface="Arial"/>
              </a:rPr>
              <a:t>SERVIZIO </a:t>
            </a:r>
            <a:r>
              <a:rPr dirty="0" sz="1800" b="1">
                <a:latin typeface="Arial"/>
                <a:cs typeface="Arial"/>
              </a:rPr>
              <a:t>PIEDIBUS PER IL PLESSO </a:t>
            </a:r>
            <a:r>
              <a:rPr dirty="0" sz="1800" spc="-10" b="1">
                <a:latin typeface="Arial"/>
                <a:cs typeface="Arial"/>
              </a:rPr>
              <a:t>“IGNOTO</a:t>
            </a:r>
            <a:r>
              <a:rPr dirty="0" sz="1800" spc="-10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MILITI”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3853" y="603630"/>
            <a:ext cx="7451090" cy="13055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  <a:tabLst>
                <a:tab pos="1565910" algn="l"/>
              </a:tabLst>
            </a:pPr>
            <a:r>
              <a:rPr dirty="0" u="none" spc="-75">
                <a:solidFill>
                  <a:srgbClr val="000000"/>
                </a:solidFill>
              </a:rPr>
              <a:t>SCELTA	</a:t>
            </a:r>
            <a:r>
              <a:rPr dirty="0" u="none" spc="-5">
                <a:solidFill>
                  <a:srgbClr val="000000"/>
                </a:solidFill>
              </a:rPr>
              <a:t>SE </a:t>
            </a:r>
            <a:r>
              <a:rPr dirty="0" u="none" spc="-50">
                <a:solidFill>
                  <a:srgbClr val="000000"/>
                </a:solidFill>
              </a:rPr>
              <a:t>AVVALERSI </a:t>
            </a:r>
            <a:r>
              <a:rPr dirty="0" u="none" spc="-5">
                <a:solidFill>
                  <a:srgbClr val="000000"/>
                </a:solidFill>
              </a:rPr>
              <a:t>O NON</a:t>
            </a:r>
            <a:r>
              <a:rPr dirty="0" u="none" spc="-190">
                <a:solidFill>
                  <a:srgbClr val="000000"/>
                </a:solidFill>
              </a:rPr>
              <a:t> </a:t>
            </a:r>
            <a:r>
              <a:rPr dirty="0" u="none" spc="-50">
                <a:solidFill>
                  <a:srgbClr val="000000"/>
                </a:solidFill>
              </a:rPr>
              <a:t>AVVALERSI  </a:t>
            </a:r>
            <a:r>
              <a:rPr dirty="0" u="none" spc="-10">
                <a:solidFill>
                  <a:srgbClr val="000000"/>
                </a:solidFill>
              </a:rPr>
              <a:t>DELL'INSEGNAMENTO </a:t>
            </a:r>
            <a:r>
              <a:rPr dirty="0" u="none" spc="-5">
                <a:solidFill>
                  <a:srgbClr val="000000"/>
                </a:solidFill>
              </a:rPr>
              <a:t>DELLA RELIGIONE  </a:t>
            </a:r>
            <a:r>
              <a:rPr dirty="0" u="none" spc="-35">
                <a:solidFill>
                  <a:srgbClr val="000000"/>
                </a:solidFill>
              </a:rPr>
              <a:t>CATTOLICA</a:t>
            </a:r>
          </a:p>
        </p:txBody>
      </p:sp>
      <p:sp>
        <p:nvSpPr>
          <p:cNvPr id="3" name="object 3"/>
          <p:cNvSpPr/>
          <p:nvPr/>
        </p:nvSpPr>
        <p:spPr>
          <a:xfrm>
            <a:off x="3433317" y="5520118"/>
            <a:ext cx="3801745" cy="0"/>
          </a:xfrm>
          <a:custGeom>
            <a:avLst/>
            <a:gdLst/>
            <a:ahLst/>
            <a:cxnLst/>
            <a:rect l="l" t="t" r="r" b="b"/>
            <a:pathLst>
              <a:path w="3801745" h="0">
                <a:moveTo>
                  <a:pt x="0" y="0"/>
                </a:moveTo>
                <a:lnTo>
                  <a:pt x="1897380" y="0"/>
                </a:lnTo>
              </a:path>
              <a:path w="3801745" h="0">
                <a:moveTo>
                  <a:pt x="1898751" y="0"/>
                </a:moveTo>
                <a:lnTo>
                  <a:pt x="2278227" y="0"/>
                </a:lnTo>
              </a:path>
              <a:path w="3801745" h="0">
                <a:moveTo>
                  <a:pt x="2279599" y="0"/>
                </a:moveTo>
                <a:lnTo>
                  <a:pt x="2659075" y="0"/>
                </a:lnTo>
              </a:path>
              <a:path w="3801745" h="0">
                <a:moveTo>
                  <a:pt x="2660446" y="0"/>
                </a:moveTo>
                <a:lnTo>
                  <a:pt x="3039922" y="0"/>
                </a:lnTo>
              </a:path>
              <a:path w="3801745" h="0">
                <a:moveTo>
                  <a:pt x="3041294" y="0"/>
                </a:moveTo>
                <a:lnTo>
                  <a:pt x="3420770" y="0"/>
                </a:lnTo>
              </a:path>
              <a:path w="3801745" h="0">
                <a:moveTo>
                  <a:pt x="3422142" y="0"/>
                </a:moveTo>
                <a:lnTo>
                  <a:pt x="3801618" y="0"/>
                </a:lnTo>
              </a:path>
            </a:pathLst>
          </a:custGeom>
          <a:ln w="144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07465" y="2315336"/>
            <a:ext cx="7531100" cy="34994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78105">
              <a:lnSpc>
                <a:spcPct val="100000"/>
              </a:lnSpc>
              <a:spcBef>
                <a:spcPts val="95"/>
              </a:spcBef>
              <a:tabLst>
                <a:tab pos="6724650" algn="l"/>
              </a:tabLst>
            </a:pPr>
            <a:r>
              <a:rPr dirty="0" sz="1600" spc="-5">
                <a:latin typeface="Arial"/>
                <a:cs typeface="Arial"/>
              </a:rPr>
              <a:t>ALUNNO</a:t>
            </a:r>
            <a:r>
              <a:rPr dirty="0" u="heavy" sz="16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Premesso che lo Stato assicura l'insegnamento della religione cattolica nelle scuole  di ogni ordine e grado in conformità all'accordo che apporta modifiche al  Concordato Lateranense (art.9.2) , il presente modulo costituisce richiesta  dell'autorità </a:t>
            </a:r>
            <a:r>
              <a:rPr dirty="0" sz="1600">
                <a:latin typeface="Arial"/>
                <a:cs typeface="Arial"/>
              </a:rPr>
              <a:t>scolastica </a:t>
            </a:r>
            <a:r>
              <a:rPr dirty="0" sz="1600" spc="-5">
                <a:latin typeface="Arial"/>
                <a:cs typeface="Arial"/>
              </a:rPr>
              <a:t>in ordine all'esercizio del </a:t>
            </a:r>
            <a:r>
              <a:rPr dirty="0" sz="1600">
                <a:latin typeface="Arial"/>
                <a:cs typeface="Arial"/>
              </a:rPr>
              <a:t>diritto </a:t>
            </a:r>
            <a:r>
              <a:rPr dirty="0" sz="1600" spc="-5">
                <a:latin typeface="Arial"/>
                <a:cs typeface="Arial"/>
              </a:rPr>
              <a:t>di scegliere se avvalersi o  non avvalersi dell'insegnamento della religione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cattolica.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Arial"/>
              <a:cs typeface="Arial"/>
            </a:endParaRPr>
          </a:p>
          <a:p>
            <a:pPr marL="648335">
              <a:lnSpc>
                <a:spcPct val="100000"/>
              </a:lnSpc>
              <a:spcBef>
                <a:spcPts val="5"/>
              </a:spcBef>
            </a:pPr>
            <a:r>
              <a:rPr dirty="0" sz="3200">
                <a:latin typeface="Arial"/>
                <a:cs typeface="Arial"/>
              </a:rPr>
              <a:t>□ </a:t>
            </a:r>
            <a:r>
              <a:rPr dirty="0" sz="1600" spc="-5" b="1">
                <a:latin typeface="Arial"/>
                <a:cs typeface="Arial"/>
              </a:rPr>
              <a:t>Scelta di </a:t>
            </a:r>
            <a:r>
              <a:rPr dirty="0" sz="1600" spc="-10" b="1">
                <a:latin typeface="Arial"/>
                <a:cs typeface="Arial"/>
              </a:rPr>
              <a:t>avvalersi </a:t>
            </a:r>
            <a:r>
              <a:rPr dirty="0" sz="1600" spc="-5" b="1">
                <a:latin typeface="Arial"/>
                <a:cs typeface="Arial"/>
              </a:rPr>
              <a:t>dell'insegnamento della religione</a:t>
            </a:r>
            <a:r>
              <a:rPr dirty="0" sz="1600" spc="19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cattolica</a:t>
            </a:r>
            <a:endParaRPr sz="1600">
              <a:latin typeface="Arial"/>
              <a:cs typeface="Arial"/>
            </a:endParaRPr>
          </a:p>
          <a:p>
            <a:pPr marL="346710">
              <a:lnSpc>
                <a:spcPct val="100000"/>
              </a:lnSpc>
            </a:pPr>
            <a:r>
              <a:rPr dirty="0" sz="3200">
                <a:latin typeface="Arial"/>
                <a:cs typeface="Arial"/>
              </a:rPr>
              <a:t>□ </a:t>
            </a:r>
            <a:r>
              <a:rPr dirty="0" sz="1600" spc="-5" b="1">
                <a:latin typeface="Arial"/>
                <a:cs typeface="Arial"/>
              </a:rPr>
              <a:t>Scelta di </a:t>
            </a:r>
            <a:r>
              <a:rPr dirty="0" u="heavy" sz="16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non </a:t>
            </a:r>
            <a:r>
              <a:rPr dirty="0" u="heavy" sz="16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avvalersi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dell'insegnamento della religione</a:t>
            </a:r>
            <a:r>
              <a:rPr dirty="0" sz="1600" spc="22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cattolica</a:t>
            </a:r>
            <a:endParaRPr sz="1600">
              <a:latin typeface="Arial"/>
              <a:cs typeface="Arial"/>
            </a:endParaRPr>
          </a:p>
          <a:p>
            <a:pPr algn="ctr" marL="26670">
              <a:lnSpc>
                <a:spcPct val="100000"/>
              </a:lnSpc>
              <a:spcBef>
                <a:spcPts val="2205"/>
              </a:spcBef>
            </a:pPr>
            <a:r>
              <a:rPr dirty="0" sz="1800" spc="-5">
                <a:latin typeface="Arial"/>
                <a:cs typeface="Arial"/>
              </a:rPr>
              <a:t>(Firma del Genitore o di chi ne esercita la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potestà)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4047" y="434340"/>
            <a:ext cx="8341359" cy="3108960"/>
            <a:chOff x="384047" y="434340"/>
            <a:chExt cx="8341359" cy="3108960"/>
          </a:xfrm>
        </p:grpSpPr>
        <p:sp>
          <p:nvSpPr>
            <p:cNvPr id="3" name="object 3"/>
            <p:cNvSpPr/>
            <p:nvPr/>
          </p:nvSpPr>
          <p:spPr>
            <a:xfrm>
              <a:off x="419099" y="434340"/>
              <a:ext cx="8305800" cy="31089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84047" y="563880"/>
              <a:ext cx="1170444" cy="12786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90956" y="563880"/>
              <a:ext cx="1171968" cy="12786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59408" y="914400"/>
              <a:ext cx="1985772" cy="7178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901696" y="914400"/>
              <a:ext cx="545579" cy="717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003803" y="914400"/>
              <a:ext cx="5364480" cy="7178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57784" y="1338072"/>
              <a:ext cx="7282433" cy="69265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57784" y="1703831"/>
              <a:ext cx="3047238" cy="69265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55395" y="743203"/>
            <a:ext cx="7319645" cy="144018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20"/>
              </a:spcBef>
            </a:pPr>
            <a:r>
              <a:rPr dirty="0" u="none" sz="4500">
                <a:latin typeface="Verdana"/>
                <a:cs typeface="Verdana"/>
              </a:rPr>
              <a:t>4</a:t>
            </a:r>
            <a:r>
              <a:rPr dirty="0" u="none" sz="4500" b="0">
                <a:latin typeface="Verdana"/>
                <a:cs typeface="Verdana"/>
              </a:rPr>
              <a:t>. </a:t>
            </a:r>
            <a:r>
              <a:rPr dirty="0" u="none" sz="2400" b="0">
                <a:latin typeface="Arial"/>
                <a:cs typeface="Arial"/>
              </a:rPr>
              <a:t>Inoltrare </a:t>
            </a:r>
            <a:r>
              <a:rPr dirty="0" u="none" sz="2400" spc="-5" b="0">
                <a:latin typeface="Arial"/>
                <a:cs typeface="Arial"/>
              </a:rPr>
              <a:t>on-line il modulo alla scuola, dopo aver  inserito </a:t>
            </a:r>
            <a:r>
              <a:rPr dirty="0" u="none" sz="2400" b="0">
                <a:latin typeface="Arial"/>
                <a:cs typeface="Arial"/>
              </a:rPr>
              <a:t>tutte </a:t>
            </a:r>
            <a:r>
              <a:rPr dirty="0" u="none" sz="2400" spc="-5" b="0">
                <a:latin typeface="Arial"/>
                <a:cs typeface="Arial"/>
              </a:rPr>
              <a:t>le informazioni richieste, </a:t>
            </a:r>
            <a:r>
              <a:rPr dirty="0" u="none" sz="2400" b="0">
                <a:latin typeface="Arial"/>
                <a:cs typeface="Arial"/>
              </a:rPr>
              <a:t>attraverso </a:t>
            </a:r>
            <a:r>
              <a:rPr dirty="0" u="none" sz="2400" spc="-5" b="0">
                <a:latin typeface="Arial"/>
                <a:cs typeface="Arial"/>
              </a:rPr>
              <a:t>la  procedura</a:t>
            </a:r>
            <a:r>
              <a:rPr dirty="0" u="none" sz="2400" spc="5" b="0">
                <a:latin typeface="Arial"/>
                <a:cs typeface="Arial"/>
              </a:rPr>
              <a:t> </a:t>
            </a:r>
            <a:r>
              <a:rPr dirty="0" u="none" sz="2400" spc="-5" b="0">
                <a:latin typeface="Arial"/>
                <a:cs typeface="Arial"/>
              </a:rPr>
              <a:t>guidata.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9132" y="3695192"/>
            <a:ext cx="7447915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Il sistema </a:t>
            </a:r>
            <a:r>
              <a:rPr dirty="0" sz="2400" spc="-5">
                <a:latin typeface="Arial"/>
                <a:cs typeface="Arial"/>
              </a:rPr>
              <a:t>“Iscrizioni on line” </a:t>
            </a:r>
            <a:r>
              <a:rPr dirty="0" sz="2400">
                <a:latin typeface="Arial"/>
                <a:cs typeface="Arial"/>
              </a:rPr>
              <a:t>si farà carico </a:t>
            </a:r>
            <a:r>
              <a:rPr dirty="0" sz="2400" spc="-5">
                <a:latin typeface="Arial"/>
                <a:cs typeface="Arial"/>
              </a:rPr>
              <a:t>di avvisare le  famiglie, </a:t>
            </a:r>
            <a:r>
              <a:rPr dirty="0" sz="2400">
                <a:latin typeface="Arial"/>
                <a:cs typeface="Arial"/>
              </a:rPr>
              <a:t>via </a:t>
            </a:r>
            <a:r>
              <a:rPr dirty="0" sz="2400" spc="-5">
                <a:latin typeface="Arial"/>
                <a:cs typeface="Arial"/>
              </a:rPr>
              <a:t>posta elettronica, </a:t>
            </a:r>
            <a:r>
              <a:rPr dirty="0" sz="2400">
                <a:latin typeface="Arial"/>
                <a:cs typeface="Arial"/>
              </a:rPr>
              <a:t>in tempo </a:t>
            </a:r>
            <a:r>
              <a:rPr dirty="0" sz="2400" spc="-5">
                <a:latin typeface="Arial"/>
                <a:cs typeface="Arial"/>
              </a:rPr>
              <a:t>reale  </a:t>
            </a:r>
            <a:r>
              <a:rPr dirty="0" sz="2400" spc="-10">
                <a:latin typeface="Arial"/>
                <a:cs typeface="Arial"/>
              </a:rPr>
              <a:t>dell’avvenuta </a:t>
            </a:r>
            <a:r>
              <a:rPr dirty="0" sz="2400">
                <a:latin typeface="Arial"/>
                <a:cs typeface="Arial"/>
              </a:rPr>
              <a:t>registrazione o </a:t>
            </a:r>
            <a:r>
              <a:rPr dirty="0" sz="2400" spc="-10">
                <a:latin typeface="Arial"/>
                <a:cs typeface="Arial"/>
              </a:rPr>
              <a:t>delle </a:t>
            </a:r>
            <a:r>
              <a:rPr dirty="0" sz="2400" spc="-5">
                <a:latin typeface="Arial"/>
                <a:cs typeface="Arial"/>
              </a:rPr>
              <a:t>variazioni di stato  della domanda. La famiglia, inoltre, attraverso</a:t>
            </a:r>
            <a:r>
              <a:rPr dirty="0" sz="2400" spc="9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una</a:t>
            </a:r>
            <a:endParaRPr sz="2400">
              <a:latin typeface="Arial"/>
              <a:cs typeface="Arial"/>
            </a:endParaRPr>
          </a:p>
          <a:p>
            <a:pPr marL="12700" marR="53975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funzione web potrà in ogni momento seguire l’iter </a:t>
            </a:r>
            <a:r>
              <a:rPr dirty="0" sz="2400" spc="-10">
                <a:latin typeface="Arial"/>
                <a:cs typeface="Arial"/>
              </a:rPr>
              <a:t>della  </a:t>
            </a:r>
            <a:r>
              <a:rPr dirty="0" sz="2400" spc="-5">
                <a:latin typeface="Arial"/>
                <a:cs typeface="Arial"/>
              </a:rPr>
              <a:t>domanda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inoltrata.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9100" y="329184"/>
            <a:ext cx="8305800" cy="3214370"/>
            <a:chOff x="419100" y="329184"/>
            <a:chExt cx="8305800" cy="3214370"/>
          </a:xfrm>
        </p:grpSpPr>
        <p:sp>
          <p:nvSpPr>
            <p:cNvPr id="3" name="object 3"/>
            <p:cNvSpPr/>
            <p:nvPr/>
          </p:nvSpPr>
          <p:spPr>
            <a:xfrm>
              <a:off x="419100" y="434339"/>
              <a:ext cx="8305800" cy="31089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33400" y="329184"/>
              <a:ext cx="866394" cy="7749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96340" y="329184"/>
              <a:ext cx="2145030" cy="77495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137916" y="329184"/>
              <a:ext cx="2292858" cy="77495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3360165" y="427177"/>
            <a:ext cx="185483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5" b="1">
                <a:solidFill>
                  <a:srgbClr val="FF0000"/>
                </a:solidFill>
                <a:latin typeface="Arial"/>
                <a:cs typeface="Arial"/>
              </a:rPr>
              <a:t>dell’Istituto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227320" y="329184"/>
            <a:ext cx="3454400" cy="775335"/>
            <a:chOff x="5227320" y="329184"/>
            <a:chExt cx="3454400" cy="775335"/>
          </a:xfrm>
        </p:grpSpPr>
        <p:sp>
          <p:nvSpPr>
            <p:cNvPr id="9" name="object 9"/>
            <p:cNvSpPr/>
            <p:nvPr/>
          </p:nvSpPr>
          <p:spPr>
            <a:xfrm>
              <a:off x="5227320" y="329184"/>
              <a:ext cx="657605" cy="77495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681472" y="329184"/>
              <a:ext cx="657605" cy="77495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135624" y="329184"/>
              <a:ext cx="2545842" cy="77495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5449951" y="427177"/>
            <a:ext cx="3011170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6725" algn="l"/>
                <a:tab pos="920750" algn="l"/>
              </a:tabLst>
            </a:pPr>
            <a:r>
              <a:rPr dirty="0" sz="2700" b="1">
                <a:solidFill>
                  <a:srgbClr val="FF0000"/>
                </a:solidFill>
                <a:latin typeface="Arial"/>
                <a:cs typeface="Arial"/>
              </a:rPr>
              <a:t>è	a	</a:t>
            </a:r>
            <a:r>
              <a:rPr dirty="0" sz="2700" spc="-5" b="1">
                <a:solidFill>
                  <a:srgbClr val="FF0000"/>
                </a:solidFill>
                <a:latin typeface="Arial"/>
                <a:cs typeface="Arial"/>
              </a:rPr>
              <a:t>disposizione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33400" y="740663"/>
            <a:ext cx="2846070" cy="775335"/>
            <a:chOff x="533400" y="740663"/>
            <a:chExt cx="2846070" cy="775335"/>
          </a:xfrm>
        </p:grpSpPr>
        <p:sp>
          <p:nvSpPr>
            <p:cNvPr id="14" name="object 14"/>
            <p:cNvSpPr/>
            <p:nvPr/>
          </p:nvSpPr>
          <p:spPr>
            <a:xfrm>
              <a:off x="533400" y="740663"/>
              <a:ext cx="1248918" cy="77495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618488" y="740663"/>
              <a:ext cx="1760982" cy="77495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55395" y="427177"/>
            <a:ext cx="2406015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75640" algn="l"/>
                <a:tab pos="1097915" algn="l"/>
              </a:tabLst>
            </a:pPr>
            <a:r>
              <a:rPr dirty="0" u="none" sz="2700" spc="-5"/>
              <a:t>La	</a:t>
            </a:r>
            <a:r>
              <a:rPr dirty="0" u="none" sz="2700"/>
              <a:t>Segreteria  </a:t>
            </a:r>
            <a:r>
              <a:rPr dirty="0" u="none" sz="2700"/>
              <a:t>delle	</a:t>
            </a:r>
            <a:r>
              <a:rPr dirty="0" u="none" sz="2700" spc="-5"/>
              <a:t>f</a:t>
            </a:r>
            <a:r>
              <a:rPr dirty="0" u="none" sz="2700" spc="-20"/>
              <a:t>a</a:t>
            </a:r>
            <a:r>
              <a:rPr dirty="0" u="none" sz="2700"/>
              <a:t>migl</a:t>
            </a:r>
            <a:r>
              <a:rPr dirty="0" u="none" sz="2700" spc="5"/>
              <a:t>i</a:t>
            </a:r>
            <a:r>
              <a:rPr dirty="0" u="none" sz="2700" spc="-5"/>
              <a:t>e</a:t>
            </a:r>
            <a:endParaRPr sz="2700"/>
          </a:p>
        </p:txBody>
      </p:sp>
      <p:grpSp>
        <p:nvGrpSpPr>
          <p:cNvPr id="17" name="object 17"/>
          <p:cNvGrpSpPr/>
          <p:nvPr/>
        </p:nvGrpSpPr>
        <p:grpSpPr>
          <a:xfrm>
            <a:off x="3215639" y="740663"/>
            <a:ext cx="5466080" cy="775335"/>
            <a:chOff x="3215639" y="740663"/>
            <a:chExt cx="5466080" cy="775335"/>
          </a:xfrm>
        </p:grpSpPr>
        <p:sp>
          <p:nvSpPr>
            <p:cNvPr id="18" name="object 18"/>
            <p:cNvSpPr/>
            <p:nvPr/>
          </p:nvSpPr>
          <p:spPr>
            <a:xfrm>
              <a:off x="3215639" y="740663"/>
              <a:ext cx="1000506" cy="77495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052315" y="740663"/>
              <a:ext cx="1949958" cy="77495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838444" y="740663"/>
              <a:ext cx="1247394" cy="77495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922007" y="740663"/>
              <a:ext cx="1151381" cy="77495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908036" y="740663"/>
              <a:ext cx="773429" cy="77495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3438271" y="839215"/>
            <a:ext cx="502221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8994" algn="l"/>
                <a:tab pos="2635250" algn="l"/>
                <a:tab pos="3719195" algn="l"/>
                <a:tab pos="4705350" algn="l"/>
              </a:tabLst>
            </a:pPr>
            <a:r>
              <a:rPr dirty="0" sz="2700" spc="-5" b="1">
                <a:solidFill>
                  <a:srgbClr val="FF0000"/>
                </a:solidFill>
                <a:latin typeface="Arial"/>
                <a:cs typeface="Arial"/>
              </a:rPr>
              <a:t>per</a:t>
            </a:r>
            <a:r>
              <a:rPr dirty="0" sz="2700" spc="-5" b="1">
                <a:solidFill>
                  <a:srgbClr val="FF0000"/>
                </a:solidFill>
                <a:latin typeface="Arial"/>
                <a:cs typeface="Arial"/>
              </a:rPr>
              <a:t>	su</a:t>
            </a:r>
            <a:r>
              <a:rPr dirty="0" sz="2700" spc="-15" b="1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sz="2700" b="1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sz="2700" spc="-15" b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2700" b="1">
                <a:solidFill>
                  <a:srgbClr val="FF0000"/>
                </a:solidFill>
                <a:latin typeface="Arial"/>
                <a:cs typeface="Arial"/>
              </a:rPr>
              <a:t>rto	</a:t>
            </a:r>
            <a:r>
              <a:rPr dirty="0" sz="2700" b="1">
                <a:solidFill>
                  <a:srgbClr val="FF0000"/>
                </a:solidFill>
                <a:latin typeface="Arial"/>
                <a:cs typeface="Arial"/>
              </a:rPr>
              <a:t>nel</a:t>
            </a:r>
            <a:r>
              <a:rPr dirty="0" sz="2700" spc="-10" b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z="2700" spc="-5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2700" b="1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2700" spc="-5" b="1">
                <a:solidFill>
                  <a:srgbClr val="FF0000"/>
                </a:solidFill>
                <a:latin typeface="Arial"/>
                <a:cs typeface="Arial"/>
              </a:rPr>
              <a:t>fase</a:t>
            </a:r>
            <a:r>
              <a:rPr dirty="0" sz="2700" b="1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2700" spc="-10" b="1">
                <a:solidFill>
                  <a:srgbClr val="FF0000"/>
                </a:solidFill>
                <a:latin typeface="Arial"/>
                <a:cs typeface="Arial"/>
              </a:rPr>
              <a:t>di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33400" y="1152144"/>
            <a:ext cx="8148320" cy="775335"/>
            <a:chOff x="533400" y="1152144"/>
            <a:chExt cx="8148320" cy="775335"/>
          </a:xfrm>
        </p:grpSpPr>
        <p:sp>
          <p:nvSpPr>
            <p:cNvPr id="25" name="object 25"/>
            <p:cNvSpPr/>
            <p:nvPr/>
          </p:nvSpPr>
          <p:spPr>
            <a:xfrm>
              <a:off x="533400" y="1152144"/>
              <a:ext cx="2599182" cy="77495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764535" y="1152144"/>
              <a:ext cx="657606" cy="77495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054095" y="1152144"/>
              <a:ext cx="2049018" cy="77495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735067" y="1152144"/>
              <a:ext cx="1248917" cy="77495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615940" y="1152144"/>
              <a:ext cx="1247393" cy="77495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6493764" y="1152144"/>
              <a:ext cx="1782317" cy="77495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7908035" y="1152144"/>
              <a:ext cx="773429" cy="77495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755395" y="1250696"/>
            <a:ext cx="7707630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5" b="1">
                <a:solidFill>
                  <a:srgbClr val="FF0000"/>
                </a:solidFill>
                <a:latin typeface="Arial"/>
                <a:cs typeface="Arial"/>
              </a:rPr>
              <a:t>registrazione e </a:t>
            </a:r>
            <a:r>
              <a:rPr dirty="0" sz="2700" b="1">
                <a:solidFill>
                  <a:srgbClr val="FF0000"/>
                </a:solidFill>
                <a:latin typeface="Arial"/>
                <a:cs typeface="Arial"/>
              </a:rPr>
              <a:t>iscrizione nella </a:t>
            </a:r>
            <a:r>
              <a:rPr dirty="0" sz="2700" spc="-5" b="1">
                <a:solidFill>
                  <a:srgbClr val="FF0000"/>
                </a:solidFill>
                <a:latin typeface="Arial"/>
                <a:cs typeface="Arial"/>
              </a:rPr>
              <a:t>sede centrale</a:t>
            </a:r>
            <a:r>
              <a:rPr dirty="0" sz="2700" spc="16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700" spc="5" b="1">
                <a:solidFill>
                  <a:srgbClr val="FF0000"/>
                </a:solidFill>
                <a:latin typeface="Arial"/>
                <a:cs typeface="Arial"/>
              </a:rPr>
              <a:t>in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33400" y="1563624"/>
            <a:ext cx="8148320" cy="1186815"/>
            <a:chOff x="533400" y="1563624"/>
            <a:chExt cx="8148320" cy="1186815"/>
          </a:xfrm>
        </p:grpSpPr>
        <p:sp>
          <p:nvSpPr>
            <p:cNvPr id="34" name="object 34"/>
            <p:cNvSpPr/>
            <p:nvPr/>
          </p:nvSpPr>
          <p:spPr>
            <a:xfrm>
              <a:off x="533400" y="1563624"/>
              <a:ext cx="944118" cy="77495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583436" y="1563624"/>
              <a:ext cx="1320546" cy="774953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009900" y="1563624"/>
              <a:ext cx="1172718" cy="774953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4288535" y="1563624"/>
              <a:ext cx="960882" cy="774953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5355335" y="1563624"/>
              <a:ext cx="1875282" cy="77495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7336535" y="1563624"/>
              <a:ext cx="1230629" cy="774953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8100059" y="1563624"/>
              <a:ext cx="581405" cy="774953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533400" y="1975104"/>
              <a:ext cx="962406" cy="77495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/>
          <p:nvPr/>
        </p:nvSpPr>
        <p:spPr>
          <a:xfrm>
            <a:off x="755395" y="1661871"/>
            <a:ext cx="521334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700" b="1">
                <a:solidFill>
                  <a:srgbClr val="FF0000"/>
                </a:solidFill>
                <a:latin typeface="Arial"/>
                <a:cs typeface="Arial"/>
              </a:rPr>
              <a:t>via  </a:t>
            </a:r>
            <a:r>
              <a:rPr dirty="0" sz="2700" b="1">
                <a:solidFill>
                  <a:srgbClr val="FF0000"/>
                </a:solidFill>
                <a:latin typeface="Arial"/>
                <a:cs typeface="Arial"/>
              </a:rPr>
              <a:t>dal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258824" y="1975104"/>
            <a:ext cx="3439160" cy="775335"/>
            <a:chOff x="1258824" y="1975104"/>
            <a:chExt cx="3439160" cy="775335"/>
          </a:xfrm>
        </p:grpSpPr>
        <p:sp>
          <p:nvSpPr>
            <p:cNvPr id="44" name="object 44"/>
            <p:cNvSpPr/>
            <p:nvPr/>
          </p:nvSpPr>
          <p:spPr>
            <a:xfrm>
              <a:off x="1258824" y="1975104"/>
              <a:ext cx="1475994" cy="774953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2497836" y="1975104"/>
              <a:ext cx="752094" cy="774953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3012947" y="1975104"/>
              <a:ext cx="1684781" cy="774953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/>
          <p:cNvSpPr txBox="1"/>
          <p:nvPr/>
        </p:nvSpPr>
        <p:spPr>
          <a:xfrm>
            <a:off x="1481074" y="1661871"/>
            <a:ext cx="299783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24485">
              <a:lnSpc>
                <a:spcPct val="100000"/>
              </a:lnSpc>
              <a:spcBef>
                <a:spcPts val="100"/>
              </a:spcBef>
              <a:tabLst>
                <a:tab pos="1251585" algn="l"/>
                <a:tab pos="1763395" algn="l"/>
              </a:tabLst>
            </a:pPr>
            <a:r>
              <a:rPr dirty="0" sz="2700" spc="-5" b="1">
                <a:solidFill>
                  <a:srgbClr val="FF0000"/>
                </a:solidFill>
                <a:latin typeface="Arial"/>
                <a:cs typeface="Arial"/>
              </a:rPr>
              <a:t>Capo		</a:t>
            </a:r>
            <a:r>
              <a:rPr dirty="0" sz="2700" b="1">
                <a:solidFill>
                  <a:srgbClr val="FF0000"/>
                </a:solidFill>
                <a:latin typeface="Arial"/>
                <a:cs typeface="Arial"/>
              </a:rPr>
              <a:t>Sile,  </a:t>
            </a:r>
            <a:r>
              <a:rPr dirty="0" sz="2700" b="1">
                <a:solidFill>
                  <a:srgbClr val="FF0000"/>
                </a:solidFill>
                <a:latin typeface="Arial"/>
                <a:cs typeface="Arial"/>
              </a:rPr>
              <a:t>lune</a:t>
            </a:r>
            <a:r>
              <a:rPr dirty="0" sz="2700" spc="-15" b="1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2700" b="1">
                <a:solidFill>
                  <a:srgbClr val="FF0000"/>
                </a:solidFill>
                <a:latin typeface="Arial"/>
                <a:cs typeface="Arial"/>
              </a:rPr>
              <a:t>ì</a:t>
            </a:r>
            <a:r>
              <a:rPr dirty="0" sz="2700" b="1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2700" spc="-5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2700" b="1">
                <a:solidFill>
                  <a:srgbClr val="FF0000"/>
                </a:solidFill>
                <a:latin typeface="Arial"/>
                <a:cs typeface="Arial"/>
              </a:rPr>
              <a:t>l	</a:t>
            </a:r>
            <a:r>
              <a:rPr dirty="0" sz="2700" spc="-7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700" spc="-5" b="1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dirty="0" sz="2700" spc="-2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700" b="1">
                <a:solidFill>
                  <a:srgbClr val="FF0000"/>
                </a:solidFill>
                <a:latin typeface="Arial"/>
                <a:cs typeface="Arial"/>
              </a:rPr>
              <a:t>nerdì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4460747" y="1975104"/>
            <a:ext cx="3135630" cy="775335"/>
            <a:chOff x="4460747" y="1975104"/>
            <a:chExt cx="3135630" cy="775335"/>
          </a:xfrm>
        </p:grpSpPr>
        <p:sp>
          <p:nvSpPr>
            <p:cNvPr id="49" name="object 49"/>
            <p:cNvSpPr/>
            <p:nvPr/>
          </p:nvSpPr>
          <p:spPr>
            <a:xfrm>
              <a:off x="4460747" y="1975104"/>
              <a:ext cx="1247394" cy="77495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5471159" y="1975104"/>
              <a:ext cx="848106" cy="774953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5852159" y="1975104"/>
              <a:ext cx="563117" cy="774953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5948171" y="1975104"/>
              <a:ext cx="846581" cy="774953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6557771" y="1975104"/>
              <a:ext cx="1038605" cy="774953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/>
          <p:cNvSpPr txBox="1"/>
          <p:nvPr/>
        </p:nvSpPr>
        <p:spPr>
          <a:xfrm>
            <a:off x="4511166" y="1661871"/>
            <a:ext cx="286702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tabLst>
                <a:tab pos="1079500" algn="l"/>
                <a:tab pos="1195070" algn="l"/>
                <a:tab pos="2281555" algn="l"/>
              </a:tabLst>
            </a:pPr>
            <a:r>
              <a:rPr dirty="0" sz="2700" spc="-5" b="1">
                <a:solidFill>
                  <a:srgbClr val="FF0000"/>
                </a:solidFill>
                <a:latin typeface="Arial"/>
                <a:cs typeface="Arial"/>
              </a:rPr>
              <a:t>nei	consueti  </a:t>
            </a:r>
            <a:r>
              <a:rPr dirty="0" sz="2700" b="1">
                <a:solidFill>
                  <a:srgbClr val="FF0000"/>
                </a:solidFill>
                <a:latin typeface="Arial"/>
                <a:cs typeface="Arial"/>
              </a:rPr>
              <a:t>dalle		</a:t>
            </a:r>
            <a:r>
              <a:rPr dirty="0" sz="2700" spc="-10" b="1">
                <a:solidFill>
                  <a:srgbClr val="FF0000"/>
                </a:solidFill>
                <a:latin typeface="Arial"/>
                <a:cs typeface="Arial"/>
              </a:rPr>
              <a:t>12</a:t>
            </a:r>
            <a:r>
              <a:rPr dirty="0" sz="2700" spc="5" b="1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dirty="0" sz="2700" spc="-10" b="1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dirty="0" sz="2700" spc="-5" b="1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dirty="0" sz="2700" b="1">
                <a:solidFill>
                  <a:srgbClr val="FF0000"/>
                </a:solidFill>
                <a:latin typeface="Arial"/>
                <a:cs typeface="Arial"/>
              </a:rPr>
              <a:t>	alle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7359395" y="1975104"/>
            <a:ext cx="1322070" cy="775335"/>
            <a:chOff x="7359395" y="1975104"/>
            <a:chExt cx="1322070" cy="775335"/>
          </a:xfrm>
        </p:grpSpPr>
        <p:sp>
          <p:nvSpPr>
            <p:cNvPr id="56" name="object 56"/>
            <p:cNvSpPr/>
            <p:nvPr/>
          </p:nvSpPr>
          <p:spPr>
            <a:xfrm>
              <a:off x="7359395" y="1975104"/>
              <a:ext cx="846581" cy="774953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7738871" y="1975104"/>
              <a:ext cx="561581" cy="774953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7833359" y="1975104"/>
              <a:ext cx="848105" cy="774953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/>
          <p:cNvSpPr txBox="1"/>
          <p:nvPr/>
        </p:nvSpPr>
        <p:spPr>
          <a:xfrm>
            <a:off x="7559802" y="1661871"/>
            <a:ext cx="90360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925" marR="5080" indent="-22860">
              <a:lnSpc>
                <a:spcPct val="100000"/>
              </a:lnSpc>
              <a:spcBef>
                <a:spcPts val="100"/>
              </a:spcBef>
            </a:pPr>
            <a:r>
              <a:rPr dirty="0" sz="2700" b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2700" spc="-15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2700" b="1">
                <a:solidFill>
                  <a:srgbClr val="FF0000"/>
                </a:solidFill>
                <a:latin typeface="Arial"/>
                <a:cs typeface="Arial"/>
              </a:rPr>
              <a:t>ar</a:t>
            </a:r>
            <a:r>
              <a:rPr dirty="0" sz="2700" spc="15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2700" b="1">
                <a:solidFill>
                  <a:srgbClr val="FF0000"/>
                </a:solidFill>
                <a:latin typeface="Arial"/>
                <a:cs typeface="Arial"/>
              </a:rPr>
              <a:t>:  </a:t>
            </a:r>
            <a:r>
              <a:rPr dirty="0" sz="2700" spc="-10" b="1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dirty="0" sz="2700" spc="-20" b="1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dirty="0" sz="2700" spc="-10" b="1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dirty="0" sz="2700" spc="-10" b="1">
                <a:solidFill>
                  <a:srgbClr val="FF0000"/>
                </a:solidFill>
                <a:latin typeface="Arial"/>
                <a:cs typeface="Arial"/>
              </a:rPr>
              <a:t>00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533400" y="2388107"/>
            <a:ext cx="8148320" cy="775335"/>
            <a:chOff x="533400" y="2388107"/>
            <a:chExt cx="8148320" cy="775335"/>
          </a:xfrm>
        </p:grpSpPr>
        <p:sp>
          <p:nvSpPr>
            <p:cNvPr id="61" name="object 61"/>
            <p:cNvSpPr/>
            <p:nvPr/>
          </p:nvSpPr>
          <p:spPr>
            <a:xfrm>
              <a:off x="533400" y="2388107"/>
              <a:ext cx="1706118" cy="774953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914144" y="2388107"/>
              <a:ext cx="657606" cy="77495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2247900" y="2388107"/>
              <a:ext cx="1666494" cy="774953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3590544" y="2388107"/>
              <a:ext cx="1456181" cy="774953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4722876" y="2388107"/>
              <a:ext cx="1247394" cy="77495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5646420" y="2388107"/>
              <a:ext cx="848105" cy="774953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6027420" y="2388107"/>
              <a:ext cx="563118" cy="774953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6123432" y="2388107"/>
              <a:ext cx="846582" cy="774953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6646164" y="2388107"/>
              <a:ext cx="1037081" cy="774953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7359395" y="2388107"/>
              <a:ext cx="848105" cy="774953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7740395" y="2388107"/>
              <a:ext cx="561581" cy="774953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7834883" y="2388107"/>
              <a:ext cx="846581" cy="774953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3" name="object 7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27200" algn="l"/>
                <a:tab pos="3070225" algn="l"/>
                <a:tab pos="6125845" algn="l"/>
              </a:tabLst>
            </a:pPr>
            <a:r>
              <a:rPr dirty="0" spc="-5"/>
              <a:t>martedì</a:t>
            </a:r>
            <a:r>
              <a:rPr dirty="0" spc="385"/>
              <a:t> </a:t>
            </a:r>
            <a:r>
              <a:rPr dirty="0" spc="-5"/>
              <a:t>e	giovedì	anche</a:t>
            </a:r>
            <a:r>
              <a:rPr dirty="0" spc="380"/>
              <a:t> </a:t>
            </a:r>
            <a:r>
              <a:rPr dirty="0"/>
              <a:t>dalle</a:t>
            </a:r>
            <a:r>
              <a:rPr dirty="0" spc="375"/>
              <a:t> </a:t>
            </a:r>
            <a:r>
              <a:rPr dirty="0" spc="-5"/>
              <a:t>15.30	</a:t>
            </a:r>
            <a:r>
              <a:rPr dirty="0"/>
              <a:t>alle</a:t>
            </a:r>
            <a:r>
              <a:rPr dirty="0" spc="325"/>
              <a:t> </a:t>
            </a:r>
            <a:r>
              <a:rPr dirty="0" spc="-10"/>
              <a:t>16.30</a:t>
            </a:r>
          </a:p>
          <a:p>
            <a:pPr>
              <a:lnSpc>
                <a:spcPct val="100000"/>
              </a:lnSpc>
            </a:pPr>
            <a:endParaRPr sz="3000"/>
          </a:p>
          <a:p>
            <a:pPr marL="186055">
              <a:lnSpc>
                <a:spcPct val="100000"/>
              </a:lnSpc>
              <a:spcBef>
                <a:spcPts val="2585"/>
              </a:spcBef>
            </a:pPr>
            <a:r>
              <a:rPr dirty="0" sz="2400" spc="-5" b="0">
                <a:solidFill>
                  <a:srgbClr val="000000"/>
                </a:solidFill>
                <a:latin typeface="Arial"/>
                <a:cs typeface="Arial"/>
              </a:rPr>
              <a:t>Sono </a:t>
            </a: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inoltre </a:t>
            </a:r>
            <a:r>
              <a:rPr dirty="0" sz="2400" spc="-5" b="0">
                <a:solidFill>
                  <a:srgbClr val="000000"/>
                </a:solidFill>
                <a:latin typeface="Arial"/>
                <a:cs typeface="Arial"/>
              </a:rPr>
              <a:t>previste </a:t>
            </a:r>
            <a:r>
              <a:rPr dirty="0" sz="2400" b="0">
                <a:solidFill>
                  <a:srgbClr val="000000"/>
                </a:solidFill>
                <a:latin typeface="Arial"/>
                <a:cs typeface="Arial"/>
              </a:rPr>
              <a:t>le </a:t>
            </a:r>
            <a:r>
              <a:rPr dirty="0" sz="2400" spc="-5" b="0">
                <a:solidFill>
                  <a:srgbClr val="000000"/>
                </a:solidFill>
                <a:latin typeface="Arial"/>
                <a:cs typeface="Arial"/>
              </a:rPr>
              <a:t>seguenti </a:t>
            </a:r>
            <a:r>
              <a:rPr dirty="0" sz="2400">
                <a:solidFill>
                  <a:srgbClr val="000000"/>
                </a:solidFill>
              </a:rPr>
              <a:t>aperture</a:t>
            </a:r>
            <a:r>
              <a:rPr dirty="0" sz="2400" spc="390">
                <a:solidFill>
                  <a:srgbClr val="000000"/>
                </a:solidFill>
              </a:rPr>
              <a:t> </a:t>
            </a:r>
            <a:r>
              <a:rPr dirty="0" sz="2400">
                <a:solidFill>
                  <a:srgbClr val="000000"/>
                </a:solidFill>
              </a:rPr>
              <a:t>straordinarie</a:t>
            </a:r>
            <a:endParaRPr sz="2400">
              <a:latin typeface="Arial"/>
              <a:cs typeface="Arial"/>
            </a:endParaRPr>
          </a:p>
          <a:p>
            <a:pPr marL="186055">
              <a:lnSpc>
                <a:spcPct val="100000"/>
              </a:lnSpc>
              <a:spcBef>
                <a:spcPts val="50"/>
              </a:spcBef>
            </a:pPr>
            <a:r>
              <a:rPr dirty="0" sz="2400" spc="-5" b="0">
                <a:solidFill>
                  <a:srgbClr val="79766E"/>
                </a:solidFill>
                <a:latin typeface="Verdana"/>
                <a:cs typeface="Verdana"/>
              </a:rPr>
              <a:t>finalizzate alle</a:t>
            </a:r>
            <a:r>
              <a:rPr dirty="0" sz="2400" spc="50" b="0">
                <a:solidFill>
                  <a:srgbClr val="79766E"/>
                </a:solidFill>
                <a:latin typeface="Verdana"/>
                <a:cs typeface="Verdana"/>
              </a:rPr>
              <a:t> </a:t>
            </a:r>
            <a:r>
              <a:rPr dirty="0" sz="2400" spc="-5" b="0">
                <a:solidFill>
                  <a:srgbClr val="79766E"/>
                </a:solidFill>
                <a:latin typeface="Verdana"/>
                <a:cs typeface="Verdana"/>
              </a:rPr>
              <a:t>iscrizioni:</a:t>
            </a:r>
            <a:endParaRPr sz="2400">
              <a:latin typeface="Verdana"/>
              <a:cs typeface="Verdana"/>
            </a:endParaRPr>
          </a:p>
          <a:p>
            <a:pPr marL="528955" indent="-343535">
              <a:lnSpc>
                <a:spcPct val="100000"/>
              </a:lnSpc>
              <a:buClr>
                <a:srgbClr val="EF7E09"/>
              </a:buClr>
              <a:buSzPct val="79166"/>
              <a:buFont typeface="Arial"/>
              <a:buChar char="•"/>
              <a:tabLst>
                <a:tab pos="528955" algn="l"/>
                <a:tab pos="529590" algn="l"/>
              </a:tabLst>
            </a:pPr>
            <a:r>
              <a:rPr dirty="0" sz="2400" b="0">
                <a:solidFill>
                  <a:srgbClr val="79766E"/>
                </a:solidFill>
                <a:latin typeface="Verdana"/>
                <a:cs typeface="Verdana"/>
              </a:rPr>
              <a:t>tutti</a:t>
            </a:r>
            <a:r>
              <a:rPr dirty="0" sz="2400" spc="300" b="0">
                <a:solidFill>
                  <a:srgbClr val="79766E"/>
                </a:solidFill>
                <a:latin typeface="Verdana"/>
                <a:cs typeface="Verdana"/>
              </a:rPr>
              <a:t> </a:t>
            </a:r>
            <a:r>
              <a:rPr dirty="0" sz="2400" b="0">
                <a:solidFill>
                  <a:srgbClr val="79766E"/>
                </a:solidFill>
                <a:latin typeface="Verdana"/>
                <a:cs typeface="Verdana"/>
              </a:rPr>
              <a:t>i</a:t>
            </a:r>
            <a:r>
              <a:rPr dirty="0" sz="2400" spc="300" b="0">
                <a:solidFill>
                  <a:srgbClr val="79766E"/>
                </a:solidFill>
                <a:latin typeface="Verdana"/>
                <a:cs typeface="Verdana"/>
              </a:rPr>
              <a:t> </a:t>
            </a:r>
            <a:r>
              <a:rPr dirty="0" sz="2400" b="0">
                <a:solidFill>
                  <a:srgbClr val="79766E"/>
                </a:solidFill>
                <a:latin typeface="Verdana"/>
                <a:cs typeface="Verdana"/>
              </a:rPr>
              <a:t>martedì</a:t>
            </a:r>
            <a:r>
              <a:rPr dirty="0" sz="2400" spc="300" b="0">
                <a:solidFill>
                  <a:srgbClr val="79766E"/>
                </a:solidFill>
                <a:latin typeface="Verdana"/>
                <a:cs typeface="Verdana"/>
              </a:rPr>
              <a:t> </a:t>
            </a:r>
            <a:r>
              <a:rPr dirty="0" sz="2400" b="0">
                <a:solidFill>
                  <a:srgbClr val="79766E"/>
                </a:solidFill>
                <a:latin typeface="Verdana"/>
                <a:cs typeface="Verdana"/>
              </a:rPr>
              <a:t>e</a:t>
            </a:r>
            <a:r>
              <a:rPr dirty="0" sz="2400" spc="325" b="0">
                <a:solidFill>
                  <a:srgbClr val="79766E"/>
                </a:solidFill>
                <a:latin typeface="Verdana"/>
                <a:cs typeface="Verdana"/>
              </a:rPr>
              <a:t> </a:t>
            </a:r>
            <a:r>
              <a:rPr dirty="0" sz="2400" b="0">
                <a:solidFill>
                  <a:srgbClr val="79766E"/>
                </a:solidFill>
                <a:latin typeface="Verdana"/>
                <a:cs typeface="Verdana"/>
              </a:rPr>
              <a:t>i</a:t>
            </a:r>
            <a:r>
              <a:rPr dirty="0" sz="2400" spc="320" b="0">
                <a:solidFill>
                  <a:srgbClr val="79766E"/>
                </a:solidFill>
                <a:latin typeface="Verdana"/>
                <a:cs typeface="Verdana"/>
              </a:rPr>
              <a:t> </a:t>
            </a:r>
            <a:r>
              <a:rPr dirty="0" sz="2400" spc="-5" b="0">
                <a:solidFill>
                  <a:srgbClr val="79766E"/>
                </a:solidFill>
                <a:latin typeface="Verdana"/>
                <a:cs typeface="Verdana"/>
              </a:rPr>
              <a:t>giovedì</a:t>
            </a:r>
            <a:r>
              <a:rPr dirty="0" sz="2400" spc="290" b="0">
                <a:solidFill>
                  <a:srgbClr val="79766E"/>
                </a:solidFill>
                <a:latin typeface="Verdana"/>
                <a:cs typeface="Verdana"/>
              </a:rPr>
              <a:t> </a:t>
            </a:r>
            <a:r>
              <a:rPr dirty="0" sz="2400" spc="5" b="0">
                <a:solidFill>
                  <a:srgbClr val="79766E"/>
                </a:solidFill>
                <a:latin typeface="Verdana"/>
                <a:cs typeface="Verdana"/>
              </a:rPr>
              <a:t>di</a:t>
            </a:r>
            <a:r>
              <a:rPr dirty="0" sz="2400" spc="320" b="0">
                <a:solidFill>
                  <a:srgbClr val="79766E"/>
                </a:solidFill>
                <a:latin typeface="Verdana"/>
                <a:cs typeface="Verdana"/>
              </a:rPr>
              <a:t> </a:t>
            </a:r>
            <a:r>
              <a:rPr dirty="0" sz="2400" spc="-5" b="0">
                <a:solidFill>
                  <a:srgbClr val="79766E"/>
                </a:solidFill>
                <a:latin typeface="Verdana"/>
                <a:cs typeface="Verdana"/>
              </a:rPr>
              <a:t>gennaio</a:t>
            </a:r>
            <a:r>
              <a:rPr dirty="0" sz="2400" spc="320" b="0">
                <a:solidFill>
                  <a:srgbClr val="79766E"/>
                </a:solidFill>
                <a:latin typeface="Verdana"/>
                <a:cs typeface="Verdana"/>
              </a:rPr>
              <a:t> </a:t>
            </a:r>
            <a:r>
              <a:rPr dirty="0" sz="2400" spc="-5" b="0">
                <a:solidFill>
                  <a:srgbClr val="79766E"/>
                </a:solidFill>
                <a:latin typeface="Verdana"/>
                <a:cs typeface="Verdana"/>
              </a:rPr>
              <a:t>dalle</a:t>
            </a:r>
            <a:r>
              <a:rPr dirty="0" sz="2400" spc="325" b="0">
                <a:solidFill>
                  <a:srgbClr val="79766E"/>
                </a:solidFill>
                <a:latin typeface="Verdana"/>
                <a:cs typeface="Verdana"/>
              </a:rPr>
              <a:t> </a:t>
            </a:r>
            <a:r>
              <a:rPr dirty="0" sz="2400" spc="-5" b="0">
                <a:solidFill>
                  <a:srgbClr val="79766E"/>
                </a:solidFill>
                <a:latin typeface="Verdana"/>
                <a:cs typeface="Verdana"/>
              </a:rPr>
              <a:t>ore</a:t>
            </a:r>
            <a:endParaRPr sz="2400">
              <a:latin typeface="Verdana"/>
              <a:cs typeface="Verdana"/>
            </a:endParaRPr>
          </a:p>
          <a:p>
            <a:pPr marL="528955">
              <a:lnSpc>
                <a:spcPct val="100000"/>
              </a:lnSpc>
            </a:pPr>
            <a:r>
              <a:rPr dirty="0" sz="2400" spc="-5" b="0">
                <a:solidFill>
                  <a:srgbClr val="79766E"/>
                </a:solidFill>
                <a:latin typeface="Verdana"/>
                <a:cs typeface="Verdana"/>
              </a:rPr>
              <a:t>16.30 alle ore</a:t>
            </a:r>
            <a:r>
              <a:rPr dirty="0" sz="2400" spc="40" b="0">
                <a:solidFill>
                  <a:srgbClr val="79766E"/>
                </a:solidFill>
                <a:latin typeface="Verdana"/>
                <a:cs typeface="Verdana"/>
              </a:rPr>
              <a:t> </a:t>
            </a:r>
            <a:r>
              <a:rPr dirty="0" sz="2400" spc="-5" b="0">
                <a:solidFill>
                  <a:srgbClr val="79766E"/>
                </a:solidFill>
                <a:latin typeface="Verdana"/>
                <a:cs typeface="Verdana"/>
              </a:rPr>
              <a:t>17.00</a:t>
            </a:r>
            <a:endParaRPr sz="2400">
              <a:latin typeface="Verdana"/>
              <a:cs typeface="Verdana"/>
            </a:endParaRPr>
          </a:p>
          <a:p>
            <a:pPr marL="528955" marR="6350" indent="-342900">
              <a:lnSpc>
                <a:spcPct val="100000"/>
              </a:lnSpc>
              <a:buClr>
                <a:srgbClr val="EF7E09"/>
              </a:buClr>
              <a:buSzPct val="79166"/>
              <a:buFont typeface="Arial"/>
              <a:buChar char="•"/>
              <a:tabLst>
                <a:tab pos="528955" algn="l"/>
                <a:tab pos="529590" algn="l"/>
                <a:tab pos="1797050" algn="l"/>
                <a:tab pos="2432685" algn="l"/>
                <a:tab pos="3893185" algn="l"/>
                <a:tab pos="4865370" algn="l"/>
                <a:tab pos="5609590" algn="l"/>
                <a:tab pos="6549390" algn="l"/>
                <a:tab pos="7331709" algn="l"/>
              </a:tabLst>
            </a:pPr>
            <a:r>
              <a:rPr dirty="0" sz="2400" spc="-5" b="0">
                <a:solidFill>
                  <a:srgbClr val="79766E"/>
                </a:solidFill>
                <a:latin typeface="Verdana"/>
                <a:cs typeface="Verdana"/>
              </a:rPr>
              <a:t>s</a:t>
            </a:r>
            <a:r>
              <a:rPr dirty="0" sz="2400" b="0">
                <a:solidFill>
                  <a:srgbClr val="79766E"/>
                </a:solidFill>
                <a:latin typeface="Verdana"/>
                <a:cs typeface="Verdana"/>
              </a:rPr>
              <a:t>abato	</a:t>
            </a:r>
            <a:r>
              <a:rPr dirty="0" sz="2400" spc="10" b="0">
                <a:solidFill>
                  <a:srgbClr val="79766E"/>
                </a:solidFill>
                <a:latin typeface="Verdana"/>
                <a:cs typeface="Verdana"/>
              </a:rPr>
              <a:t>1</a:t>
            </a:r>
            <a:r>
              <a:rPr dirty="0" sz="2400" b="0">
                <a:solidFill>
                  <a:srgbClr val="79766E"/>
                </a:solidFill>
                <a:latin typeface="Verdana"/>
                <a:cs typeface="Verdana"/>
              </a:rPr>
              <a:t>8	</a:t>
            </a:r>
            <a:r>
              <a:rPr dirty="0" sz="2400" spc="-5" b="0">
                <a:solidFill>
                  <a:srgbClr val="79766E"/>
                </a:solidFill>
                <a:latin typeface="Verdana"/>
                <a:cs typeface="Verdana"/>
              </a:rPr>
              <a:t>ge</a:t>
            </a:r>
            <a:r>
              <a:rPr dirty="0" sz="2400" spc="5" b="0">
                <a:solidFill>
                  <a:srgbClr val="79766E"/>
                </a:solidFill>
                <a:latin typeface="Verdana"/>
                <a:cs typeface="Verdana"/>
              </a:rPr>
              <a:t>n</a:t>
            </a:r>
            <a:r>
              <a:rPr dirty="0" sz="2400" b="0">
                <a:solidFill>
                  <a:srgbClr val="79766E"/>
                </a:solidFill>
                <a:latin typeface="Verdana"/>
                <a:cs typeface="Verdana"/>
              </a:rPr>
              <a:t>n</a:t>
            </a:r>
            <a:r>
              <a:rPr dirty="0" sz="2400" spc="10" b="0">
                <a:solidFill>
                  <a:srgbClr val="79766E"/>
                </a:solidFill>
                <a:latin typeface="Verdana"/>
                <a:cs typeface="Verdana"/>
              </a:rPr>
              <a:t>a</a:t>
            </a:r>
            <a:r>
              <a:rPr dirty="0" sz="2400" spc="-10" b="0">
                <a:solidFill>
                  <a:srgbClr val="79766E"/>
                </a:solidFill>
                <a:latin typeface="Verdana"/>
                <a:cs typeface="Verdana"/>
              </a:rPr>
              <a:t>i</a:t>
            </a:r>
            <a:r>
              <a:rPr dirty="0" sz="2400" b="0">
                <a:solidFill>
                  <a:srgbClr val="79766E"/>
                </a:solidFill>
                <a:latin typeface="Verdana"/>
                <a:cs typeface="Verdana"/>
              </a:rPr>
              <a:t>o	</a:t>
            </a:r>
            <a:r>
              <a:rPr dirty="0" sz="2400" spc="-5" b="0">
                <a:solidFill>
                  <a:srgbClr val="79766E"/>
                </a:solidFill>
                <a:latin typeface="Verdana"/>
                <a:cs typeface="Verdana"/>
              </a:rPr>
              <a:t>d</a:t>
            </a:r>
            <a:r>
              <a:rPr dirty="0" sz="2400" spc="10" b="0">
                <a:solidFill>
                  <a:srgbClr val="79766E"/>
                </a:solidFill>
                <a:latin typeface="Verdana"/>
                <a:cs typeface="Verdana"/>
              </a:rPr>
              <a:t>a</a:t>
            </a:r>
            <a:r>
              <a:rPr dirty="0" sz="2400" spc="-10" b="0">
                <a:solidFill>
                  <a:srgbClr val="79766E"/>
                </a:solidFill>
                <a:latin typeface="Verdana"/>
                <a:cs typeface="Verdana"/>
              </a:rPr>
              <a:t>ll</a:t>
            </a:r>
            <a:r>
              <a:rPr dirty="0" sz="2400" b="0">
                <a:solidFill>
                  <a:srgbClr val="79766E"/>
                </a:solidFill>
                <a:latin typeface="Verdana"/>
                <a:cs typeface="Verdana"/>
              </a:rPr>
              <a:t>e	</a:t>
            </a:r>
            <a:r>
              <a:rPr dirty="0" sz="2400" spc="-5" b="0">
                <a:solidFill>
                  <a:srgbClr val="79766E"/>
                </a:solidFill>
                <a:latin typeface="Verdana"/>
                <a:cs typeface="Verdana"/>
              </a:rPr>
              <a:t>or</a:t>
            </a:r>
            <a:r>
              <a:rPr dirty="0" sz="2400" b="0">
                <a:solidFill>
                  <a:srgbClr val="79766E"/>
                </a:solidFill>
                <a:latin typeface="Verdana"/>
                <a:cs typeface="Verdana"/>
              </a:rPr>
              <a:t>e	</a:t>
            </a:r>
            <a:r>
              <a:rPr dirty="0" sz="2400" spc="-5" b="0">
                <a:solidFill>
                  <a:srgbClr val="79766E"/>
                </a:solidFill>
                <a:latin typeface="Verdana"/>
                <a:cs typeface="Verdana"/>
              </a:rPr>
              <a:t>9</a:t>
            </a:r>
            <a:r>
              <a:rPr dirty="0" sz="2400" b="0">
                <a:solidFill>
                  <a:srgbClr val="79766E"/>
                </a:solidFill>
                <a:latin typeface="Verdana"/>
                <a:cs typeface="Verdana"/>
              </a:rPr>
              <a:t>.</a:t>
            </a:r>
            <a:r>
              <a:rPr dirty="0" sz="2400" spc="-5" b="0">
                <a:solidFill>
                  <a:srgbClr val="79766E"/>
                </a:solidFill>
                <a:latin typeface="Verdana"/>
                <a:cs typeface="Verdana"/>
              </a:rPr>
              <a:t>0</a:t>
            </a:r>
            <a:r>
              <a:rPr dirty="0" sz="2400" b="0">
                <a:solidFill>
                  <a:srgbClr val="79766E"/>
                </a:solidFill>
                <a:latin typeface="Verdana"/>
                <a:cs typeface="Verdana"/>
              </a:rPr>
              <a:t>0	</a:t>
            </a:r>
            <a:r>
              <a:rPr dirty="0" sz="2400" spc="5" b="0">
                <a:solidFill>
                  <a:srgbClr val="79766E"/>
                </a:solidFill>
                <a:latin typeface="Verdana"/>
                <a:cs typeface="Verdana"/>
              </a:rPr>
              <a:t>a</a:t>
            </a:r>
            <a:r>
              <a:rPr dirty="0" sz="2400" spc="-10" b="0">
                <a:solidFill>
                  <a:srgbClr val="79766E"/>
                </a:solidFill>
                <a:latin typeface="Verdana"/>
                <a:cs typeface="Verdana"/>
              </a:rPr>
              <a:t>ll</a:t>
            </a:r>
            <a:r>
              <a:rPr dirty="0" sz="2400" b="0">
                <a:solidFill>
                  <a:srgbClr val="79766E"/>
                </a:solidFill>
                <a:latin typeface="Verdana"/>
                <a:cs typeface="Verdana"/>
              </a:rPr>
              <a:t>e	</a:t>
            </a:r>
            <a:r>
              <a:rPr dirty="0" sz="2400" spc="-5" b="0">
                <a:solidFill>
                  <a:srgbClr val="79766E"/>
                </a:solidFill>
                <a:latin typeface="Verdana"/>
                <a:cs typeface="Verdana"/>
              </a:rPr>
              <a:t>ore  </a:t>
            </a:r>
            <a:r>
              <a:rPr dirty="0" sz="2400" spc="-5" b="0">
                <a:solidFill>
                  <a:srgbClr val="79766E"/>
                </a:solidFill>
                <a:latin typeface="Verdana"/>
                <a:cs typeface="Verdana"/>
              </a:rPr>
              <a:t>12.00</a:t>
            </a:r>
            <a:endParaRPr sz="2400">
              <a:latin typeface="Verdana"/>
              <a:cs typeface="Verdana"/>
            </a:endParaRPr>
          </a:p>
          <a:p>
            <a:pPr marL="528955" marR="6350" indent="-342900">
              <a:lnSpc>
                <a:spcPts val="2830"/>
              </a:lnSpc>
              <a:spcBef>
                <a:spcPts val="140"/>
              </a:spcBef>
              <a:buClr>
                <a:srgbClr val="EF7E09"/>
              </a:buClr>
              <a:buSzPct val="79166"/>
              <a:buFont typeface="Arial"/>
              <a:buChar char="•"/>
              <a:tabLst>
                <a:tab pos="528955" algn="l"/>
                <a:tab pos="529590" algn="l"/>
                <a:tab pos="1797050" algn="l"/>
                <a:tab pos="2432685" algn="l"/>
                <a:tab pos="3893185" algn="l"/>
                <a:tab pos="4865370" algn="l"/>
                <a:tab pos="5609590" algn="l"/>
                <a:tab pos="6549390" algn="l"/>
                <a:tab pos="7331709" algn="l"/>
              </a:tabLst>
            </a:pPr>
            <a:r>
              <a:rPr dirty="0" sz="2400" b="0">
                <a:solidFill>
                  <a:srgbClr val="79766E"/>
                </a:solidFill>
                <a:latin typeface="Verdana"/>
                <a:cs typeface="Verdana"/>
              </a:rPr>
              <a:t>saba</a:t>
            </a:r>
            <a:r>
              <a:rPr dirty="0" sz="2400" spc="-5" b="0">
                <a:solidFill>
                  <a:srgbClr val="79766E"/>
                </a:solidFill>
                <a:latin typeface="Verdana"/>
                <a:cs typeface="Verdana"/>
              </a:rPr>
              <a:t>t</a:t>
            </a:r>
            <a:r>
              <a:rPr dirty="0" sz="2400" b="0">
                <a:solidFill>
                  <a:srgbClr val="79766E"/>
                </a:solidFill>
                <a:latin typeface="Verdana"/>
                <a:cs typeface="Verdana"/>
              </a:rPr>
              <a:t>o	</a:t>
            </a:r>
            <a:r>
              <a:rPr dirty="0" sz="2400" spc="10" b="0">
                <a:solidFill>
                  <a:srgbClr val="79766E"/>
                </a:solidFill>
                <a:latin typeface="Verdana"/>
                <a:cs typeface="Verdana"/>
              </a:rPr>
              <a:t>2</a:t>
            </a:r>
            <a:r>
              <a:rPr dirty="0" sz="2400" b="0">
                <a:solidFill>
                  <a:srgbClr val="79766E"/>
                </a:solidFill>
                <a:latin typeface="Verdana"/>
                <a:cs typeface="Verdana"/>
              </a:rPr>
              <a:t>5	</a:t>
            </a:r>
            <a:r>
              <a:rPr dirty="0" sz="2400" spc="-5" b="0">
                <a:solidFill>
                  <a:srgbClr val="79766E"/>
                </a:solidFill>
                <a:latin typeface="Verdana"/>
                <a:cs typeface="Verdana"/>
              </a:rPr>
              <a:t>ge</a:t>
            </a:r>
            <a:r>
              <a:rPr dirty="0" sz="2400" spc="5" b="0">
                <a:solidFill>
                  <a:srgbClr val="79766E"/>
                </a:solidFill>
                <a:latin typeface="Verdana"/>
                <a:cs typeface="Verdana"/>
              </a:rPr>
              <a:t>n</a:t>
            </a:r>
            <a:r>
              <a:rPr dirty="0" sz="2400" b="0">
                <a:solidFill>
                  <a:srgbClr val="79766E"/>
                </a:solidFill>
                <a:latin typeface="Verdana"/>
                <a:cs typeface="Verdana"/>
              </a:rPr>
              <a:t>n</a:t>
            </a:r>
            <a:r>
              <a:rPr dirty="0" sz="2400" spc="10" b="0">
                <a:solidFill>
                  <a:srgbClr val="79766E"/>
                </a:solidFill>
                <a:latin typeface="Verdana"/>
                <a:cs typeface="Verdana"/>
              </a:rPr>
              <a:t>a</a:t>
            </a:r>
            <a:r>
              <a:rPr dirty="0" sz="2400" spc="-10" b="0">
                <a:solidFill>
                  <a:srgbClr val="79766E"/>
                </a:solidFill>
                <a:latin typeface="Verdana"/>
                <a:cs typeface="Verdana"/>
              </a:rPr>
              <a:t>i</a:t>
            </a:r>
            <a:r>
              <a:rPr dirty="0" sz="2400" b="0">
                <a:solidFill>
                  <a:srgbClr val="79766E"/>
                </a:solidFill>
                <a:latin typeface="Verdana"/>
                <a:cs typeface="Verdana"/>
              </a:rPr>
              <a:t>o	</a:t>
            </a:r>
            <a:r>
              <a:rPr dirty="0" sz="2400" spc="-5" b="0">
                <a:solidFill>
                  <a:srgbClr val="79766E"/>
                </a:solidFill>
                <a:latin typeface="Verdana"/>
                <a:cs typeface="Verdana"/>
              </a:rPr>
              <a:t>d</a:t>
            </a:r>
            <a:r>
              <a:rPr dirty="0" sz="2400" spc="10" b="0">
                <a:solidFill>
                  <a:srgbClr val="79766E"/>
                </a:solidFill>
                <a:latin typeface="Verdana"/>
                <a:cs typeface="Verdana"/>
              </a:rPr>
              <a:t>a</a:t>
            </a:r>
            <a:r>
              <a:rPr dirty="0" sz="2400" spc="-10" b="0">
                <a:solidFill>
                  <a:srgbClr val="79766E"/>
                </a:solidFill>
                <a:latin typeface="Verdana"/>
                <a:cs typeface="Verdana"/>
              </a:rPr>
              <a:t>ll</a:t>
            </a:r>
            <a:r>
              <a:rPr dirty="0" sz="2400" b="0">
                <a:solidFill>
                  <a:srgbClr val="79766E"/>
                </a:solidFill>
                <a:latin typeface="Verdana"/>
                <a:cs typeface="Verdana"/>
              </a:rPr>
              <a:t>e	</a:t>
            </a:r>
            <a:r>
              <a:rPr dirty="0" sz="2400" spc="-5" b="0">
                <a:solidFill>
                  <a:srgbClr val="79766E"/>
                </a:solidFill>
                <a:latin typeface="Verdana"/>
                <a:cs typeface="Verdana"/>
              </a:rPr>
              <a:t>or</a:t>
            </a:r>
            <a:r>
              <a:rPr dirty="0" sz="2400" b="0">
                <a:solidFill>
                  <a:srgbClr val="79766E"/>
                </a:solidFill>
                <a:latin typeface="Verdana"/>
                <a:cs typeface="Verdana"/>
              </a:rPr>
              <a:t>e	</a:t>
            </a:r>
            <a:r>
              <a:rPr dirty="0" sz="2400" spc="-5" b="0">
                <a:solidFill>
                  <a:srgbClr val="79766E"/>
                </a:solidFill>
                <a:latin typeface="Verdana"/>
                <a:cs typeface="Verdana"/>
              </a:rPr>
              <a:t>9</a:t>
            </a:r>
            <a:r>
              <a:rPr dirty="0" sz="2400" b="0">
                <a:solidFill>
                  <a:srgbClr val="79766E"/>
                </a:solidFill>
                <a:latin typeface="Verdana"/>
                <a:cs typeface="Verdana"/>
              </a:rPr>
              <a:t>.</a:t>
            </a:r>
            <a:r>
              <a:rPr dirty="0" sz="2400" spc="-5" b="0">
                <a:solidFill>
                  <a:srgbClr val="79766E"/>
                </a:solidFill>
                <a:latin typeface="Verdana"/>
                <a:cs typeface="Verdana"/>
              </a:rPr>
              <a:t>0</a:t>
            </a:r>
            <a:r>
              <a:rPr dirty="0" sz="2400" b="0">
                <a:solidFill>
                  <a:srgbClr val="79766E"/>
                </a:solidFill>
                <a:latin typeface="Verdana"/>
                <a:cs typeface="Verdana"/>
              </a:rPr>
              <a:t>0	</a:t>
            </a:r>
            <a:r>
              <a:rPr dirty="0" sz="2400" spc="5" b="0">
                <a:solidFill>
                  <a:srgbClr val="79766E"/>
                </a:solidFill>
                <a:latin typeface="Verdana"/>
                <a:cs typeface="Verdana"/>
              </a:rPr>
              <a:t>a</a:t>
            </a:r>
            <a:r>
              <a:rPr dirty="0" sz="2400" spc="-10" b="0">
                <a:solidFill>
                  <a:srgbClr val="79766E"/>
                </a:solidFill>
                <a:latin typeface="Verdana"/>
                <a:cs typeface="Verdana"/>
              </a:rPr>
              <a:t>ll</a:t>
            </a:r>
            <a:r>
              <a:rPr dirty="0" sz="2400" b="0">
                <a:solidFill>
                  <a:srgbClr val="79766E"/>
                </a:solidFill>
                <a:latin typeface="Verdana"/>
                <a:cs typeface="Verdana"/>
              </a:rPr>
              <a:t>e	</a:t>
            </a:r>
            <a:r>
              <a:rPr dirty="0" sz="2400" spc="-5" b="0">
                <a:solidFill>
                  <a:srgbClr val="79766E"/>
                </a:solidFill>
                <a:latin typeface="Verdana"/>
                <a:cs typeface="Verdana"/>
              </a:rPr>
              <a:t>ore  </a:t>
            </a:r>
            <a:r>
              <a:rPr dirty="0" sz="2400" spc="-5" b="0">
                <a:solidFill>
                  <a:srgbClr val="79766E"/>
                </a:solidFill>
                <a:latin typeface="Verdana"/>
                <a:cs typeface="Verdana"/>
              </a:rPr>
              <a:t>12.00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434340"/>
            <a:ext cx="8484870" cy="5486400"/>
            <a:chOff x="350520" y="434340"/>
            <a:chExt cx="8484870" cy="5486400"/>
          </a:xfrm>
        </p:grpSpPr>
        <p:sp>
          <p:nvSpPr>
            <p:cNvPr id="3" name="object 3"/>
            <p:cNvSpPr/>
            <p:nvPr/>
          </p:nvSpPr>
          <p:spPr>
            <a:xfrm>
              <a:off x="419100" y="434340"/>
              <a:ext cx="8305800" cy="5486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50520" y="3291840"/>
              <a:ext cx="782574" cy="8054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52856" y="3291840"/>
              <a:ext cx="1159002" cy="8054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31620" y="3291840"/>
              <a:ext cx="1238250" cy="80543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389631" y="3291840"/>
              <a:ext cx="762762" cy="80543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772155" y="3291840"/>
              <a:ext cx="1971294" cy="80543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363211" y="3291840"/>
              <a:ext cx="762762" cy="80543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745735" y="3291840"/>
              <a:ext cx="1971293" cy="80543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336791" y="3291840"/>
              <a:ext cx="762762" cy="80543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719316" y="3291840"/>
              <a:ext cx="1436370" cy="80543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775448" y="3291840"/>
              <a:ext cx="1059942" cy="80543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50520" y="3718560"/>
              <a:ext cx="1933194" cy="80543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996440" y="3718560"/>
              <a:ext cx="683513" cy="80543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392680" y="3718560"/>
              <a:ext cx="1059942" cy="80543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165347" y="3718560"/>
              <a:ext cx="1194053" cy="80543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072128" y="3718560"/>
              <a:ext cx="683513" cy="80543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469891" y="3718560"/>
              <a:ext cx="1195577" cy="80543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576316" y="3718560"/>
              <a:ext cx="1892045" cy="80543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181088" y="3718560"/>
              <a:ext cx="1654302" cy="80543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50520" y="4145280"/>
              <a:ext cx="1555242" cy="80543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616964" y="4145280"/>
              <a:ext cx="2446782" cy="80543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774948" y="4145280"/>
              <a:ext cx="2466594" cy="80543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952743" y="4145280"/>
              <a:ext cx="1040129" cy="80543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704075" y="4145280"/>
              <a:ext cx="2131314" cy="80543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50520" y="4571999"/>
              <a:ext cx="1238250" cy="80543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296923" y="4571999"/>
              <a:ext cx="1515618" cy="80543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714243" y="4571999"/>
              <a:ext cx="762761" cy="80543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185159" y="4571999"/>
              <a:ext cx="3102102" cy="80543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995416" y="4571999"/>
              <a:ext cx="1893569" cy="80543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7597139" y="4571999"/>
              <a:ext cx="1238250" cy="80543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50520" y="4998719"/>
              <a:ext cx="1143762" cy="80543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287524" y="4998719"/>
              <a:ext cx="683513" cy="80543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3764279" y="4998719"/>
              <a:ext cx="1852422" cy="80543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6409943" y="4998719"/>
              <a:ext cx="2326386" cy="805434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8250936" y="4998719"/>
              <a:ext cx="584441" cy="805434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581964" y="607567"/>
            <a:ext cx="8026400" cy="49466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9570" marR="847725" indent="-266065">
              <a:lnSpc>
                <a:spcPct val="100000"/>
              </a:lnSpc>
              <a:spcBef>
                <a:spcPts val="95"/>
              </a:spcBef>
              <a:buClr>
                <a:srgbClr val="EF7E09"/>
              </a:buClr>
              <a:buSzPct val="80357"/>
              <a:buFont typeface="Arial"/>
              <a:buChar char=""/>
              <a:tabLst>
                <a:tab pos="370205" algn="l"/>
              </a:tabLst>
            </a:pPr>
            <a:r>
              <a:rPr dirty="0" sz="2800" spc="-10">
                <a:latin typeface="Verdana"/>
                <a:cs typeface="Verdana"/>
              </a:rPr>
              <a:t>Nel </a:t>
            </a:r>
            <a:r>
              <a:rPr dirty="0" sz="2800" spc="-5">
                <a:latin typeface="Verdana"/>
                <a:cs typeface="Verdana"/>
              </a:rPr>
              <a:t>caso </a:t>
            </a:r>
            <a:r>
              <a:rPr dirty="0" sz="2800" spc="-10">
                <a:latin typeface="Verdana"/>
                <a:cs typeface="Verdana"/>
              </a:rPr>
              <a:t>in cui il genitore decidesse </a:t>
            </a:r>
            <a:r>
              <a:rPr dirty="0" sz="2800" spc="-180">
                <a:latin typeface="Verdana"/>
                <a:cs typeface="Verdana"/>
              </a:rPr>
              <a:t>di  </a:t>
            </a:r>
            <a:r>
              <a:rPr dirty="0" sz="2800" spc="-10">
                <a:latin typeface="Verdana"/>
                <a:cs typeface="Verdana"/>
              </a:rPr>
              <a:t>rivolgersi </a:t>
            </a:r>
            <a:r>
              <a:rPr dirty="0" sz="2800" spc="-5">
                <a:latin typeface="Verdana"/>
                <a:cs typeface="Verdana"/>
              </a:rPr>
              <a:t>alla Segreteria dell’Istituto  </a:t>
            </a:r>
            <a:r>
              <a:rPr dirty="0" sz="2800" spc="-10">
                <a:latin typeface="Verdana"/>
                <a:cs typeface="Verdana"/>
              </a:rPr>
              <a:t>occorre presentarsi</a:t>
            </a:r>
            <a:r>
              <a:rPr dirty="0" sz="2800" spc="114">
                <a:latin typeface="Verdana"/>
                <a:cs typeface="Verdana"/>
              </a:rPr>
              <a:t> </a:t>
            </a:r>
            <a:r>
              <a:rPr dirty="0" sz="2800" spc="-10">
                <a:latin typeface="Verdana"/>
                <a:cs typeface="Verdana"/>
              </a:rPr>
              <a:t>con:</a:t>
            </a:r>
            <a:endParaRPr sz="2800">
              <a:latin typeface="Verdana"/>
              <a:cs typeface="Verdana"/>
            </a:endParaRPr>
          </a:p>
          <a:p>
            <a:pPr marL="369570" indent="-266065">
              <a:lnSpc>
                <a:spcPct val="100000"/>
              </a:lnSpc>
              <a:spcBef>
                <a:spcPts val="300"/>
              </a:spcBef>
              <a:buClr>
                <a:srgbClr val="EF7E09"/>
              </a:buClr>
              <a:buSzPct val="80357"/>
              <a:buFont typeface="Arial"/>
              <a:buChar char=""/>
              <a:tabLst>
                <a:tab pos="370205" algn="l"/>
              </a:tabLst>
            </a:pPr>
            <a:r>
              <a:rPr dirty="0" sz="2800" spc="-10">
                <a:latin typeface="Verdana"/>
                <a:cs typeface="Verdana"/>
              </a:rPr>
              <a:t>il proprio documento </a:t>
            </a:r>
            <a:r>
              <a:rPr dirty="0" sz="2800" spc="-5">
                <a:latin typeface="Verdana"/>
                <a:cs typeface="Verdana"/>
              </a:rPr>
              <a:t>di</a:t>
            </a:r>
            <a:r>
              <a:rPr dirty="0" sz="2800" spc="100">
                <a:latin typeface="Verdana"/>
                <a:cs typeface="Verdana"/>
              </a:rPr>
              <a:t> </a:t>
            </a:r>
            <a:r>
              <a:rPr dirty="0" sz="2800" spc="-20">
                <a:latin typeface="Verdana"/>
                <a:cs typeface="Verdana"/>
              </a:rPr>
              <a:t>identità</a:t>
            </a:r>
            <a:endParaRPr sz="2800">
              <a:latin typeface="Verdana"/>
              <a:cs typeface="Verdana"/>
            </a:endParaRPr>
          </a:p>
          <a:p>
            <a:pPr marL="369570" marR="42545" indent="-266065">
              <a:lnSpc>
                <a:spcPct val="100000"/>
              </a:lnSpc>
              <a:spcBef>
                <a:spcPts val="300"/>
              </a:spcBef>
              <a:buClr>
                <a:srgbClr val="EF7E09"/>
              </a:buClr>
              <a:buSzPct val="80357"/>
              <a:buFont typeface="Arial"/>
              <a:buChar char=""/>
              <a:tabLst>
                <a:tab pos="370205" algn="l"/>
              </a:tabLst>
            </a:pPr>
            <a:r>
              <a:rPr dirty="0" sz="2800" spc="-10">
                <a:latin typeface="Verdana"/>
                <a:cs typeface="Verdana"/>
              </a:rPr>
              <a:t>la fotocopia </a:t>
            </a:r>
            <a:r>
              <a:rPr dirty="0" sz="2800" spc="-5">
                <a:latin typeface="Verdana"/>
                <a:cs typeface="Verdana"/>
              </a:rPr>
              <a:t>del </a:t>
            </a:r>
            <a:r>
              <a:rPr dirty="0" sz="2800" spc="-10">
                <a:latin typeface="Verdana"/>
                <a:cs typeface="Verdana"/>
              </a:rPr>
              <a:t>codice </a:t>
            </a:r>
            <a:r>
              <a:rPr dirty="0" sz="2800" spc="-5">
                <a:latin typeface="Verdana"/>
                <a:cs typeface="Verdana"/>
              </a:rPr>
              <a:t>fiscale </a:t>
            </a:r>
            <a:r>
              <a:rPr dirty="0" sz="2800" spc="-10">
                <a:latin typeface="Verdana"/>
                <a:cs typeface="Verdana"/>
              </a:rPr>
              <a:t>proprio </a:t>
            </a:r>
            <a:r>
              <a:rPr dirty="0" sz="2800" spc="-5">
                <a:latin typeface="Verdana"/>
                <a:cs typeface="Verdana"/>
              </a:rPr>
              <a:t>e </a:t>
            </a:r>
            <a:r>
              <a:rPr dirty="0" sz="2800" spc="-135">
                <a:latin typeface="Verdana"/>
                <a:cs typeface="Verdana"/>
              </a:rPr>
              <a:t>del  </a:t>
            </a:r>
            <a:r>
              <a:rPr dirty="0" sz="2800" spc="-5">
                <a:latin typeface="Verdana"/>
                <a:cs typeface="Verdana"/>
              </a:rPr>
              <a:t>figlio da</a:t>
            </a:r>
            <a:r>
              <a:rPr dirty="0" sz="2800" spc="30">
                <a:latin typeface="Verdana"/>
                <a:cs typeface="Verdana"/>
              </a:rPr>
              <a:t> </a:t>
            </a:r>
            <a:r>
              <a:rPr dirty="0" sz="2800" spc="-15">
                <a:latin typeface="Verdana"/>
                <a:cs typeface="Verdana"/>
              </a:rPr>
              <a:t>iscrivere</a:t>
            </a:r>
            <a:endParaRPr sz="2800">
              <a:latin typeface="Verdana"/>
              <a:cs typeface="Verdana"/>
            </a:endParaRPr>
          </a:p>
          <a:p>
            <a:pPr algn="just" marL="12700" marR="5080">
              <a:lnSpc>
                <a:spcPct val="100000"/>
              </a:lnSpc>
              <a:spcBef>
                <a:spcPts val="1190"/>
              </a:spcBef>
              <a:tabLst>
                <a:tab pos="1949450" algn="l"/>
                <a:tab pos="3426460" algn="l"/>
                <a:tab pos="6072505" algn="l"/>
              </a:tabLst>
            </a:pPr>
            <a:r>
              <a:rPr dirty="0" sz="2800" spc="-5">
                <a:solidFill>
                  <a:srgbClr val="FF0000"/>
                </a:solidFill>
                <a:latin typeface="Arial"/>
                <a:cs typeface="Arial"/>
              </a:rPr>
              <a:t>In ogni caso le 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domande </a:t>
            </a:r>
            <a:r>
              <a:rPr dirty="0" sz="2800" spc="-5">
                <a:solidFill>
                  <a:srgbClr val="FF0000"/>
                </a:solidFill>
                <a:latin typeface="Arial"/>
                <a:cs typeface="Arial"/>
              </a:rPr>
              <a:t>di 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iscrizione </a:t>
            </a:r>
            <a:r>
              <a:rPr dirty="0" sz="2800" spc="-5">
                <a:solidFill>
                  <a:srgbClr val="FF0000"/>
                </a:solidFill>
                <a:latin typeface="Arial"/>
                <a:cs typeface="Arial"/>
              </a:rPr>
              <a:t>di 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alunni </a:t>
            </a:r>
            <a:r>
              <a:rPr dirty="0" sz="2800" spc="-5">
                <a:solidFill>
                  <a:srgbClr val="FF0000"/>
                </a:solidFill>
                <a:latin typeface="Arial"/>
                <a:cs typeface="Arial"/>
              </a:rPr>
              <a:t>con  handicap e 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con </a:t>
            </a:r>
            <a:r>
              <a:rPr dirty="0" sz="2800" spc="-5">
                <a:solidFill>
                  <a:srgbClr val="FF0000"/>
                </a:solidFill>
                <a:latin typeface="Arial"/>
                <a:cs typeface="Arial"/>
              </a:rPr>
              <a:t>DSA o BES certificati devono  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essere perfezionate presentando </a:t>
            </a:r>
            <a:r>
              <a:rPr dirty="0" sz="2800" spc="-5">
                <a:solidFill>
                  <a:srgbClr val="FF0000"/>
                </a:solidFill>
                <a:latin typeface="Arial"/>
                <a:cs typeface="Arial"/>
              </a:rPr>
              <a:t>alla 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Segreteria  </a:t>
            </a:r>
            <a:r>
              <a:rPr dirty="0" sz="2800" spc="-5">
                <a:solidFill>
                  <a:srgbClr val="FF0000"/>
                </a:solidFill>
                <a:latin typeface="Arial"/>
                <a:cs typeface="Arial"/>
              </a:rPr>
              <a:t>della scuola la 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documentazione rilasciata </a:t>
            </a:r>
            <a:r>
              <a:rPr dirty="0" sz="2800" spc="-5">
                <a:solidFill>
                  <a:srgbClr val="FF0000"/>
                </a:solidFill>
                <a:latin typeface="Arial"/>
                <a:cs typeface="Arial"/>
              </a:rPr>
              <a:t>dalla  </a:t>
            </a:r>
            <a:r>
              <a:rPr dirty="0" sz="2800" spc="-15">
                <a:solidFill>
                  <a:srgbClr val="FF0000"/>
                </a:solidFill>
                <a:latin typeface="Arial"/>
                <a:cs typeface="Arial"/>
              </a:rPr>
              <a:t>AS</a:t>
            </a:r>
            <a:r>
              <a:rPr dirty="0" sz="2800" spc="-5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2800" spc="-5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2800" spc="-10">
                <a:solidFill>
                  <a:srgbClr val="FF0000"/>
                </a:solidFill>
                <a:latin typeface="Arial"/>
                <a:cs typeface="Arial"/>
              </a:rPr>
              <a:t>da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z="2800" spc="-10">
                <a:solidFill>
                  <a:srgbClr val="FF0000"/>
                </a:solidFill>
                <a:latin typeface="Arial"/>
                <a:cs typeface="Arial"/>
              </a:rPr>
              <a:t>l’Ent</a:t>
            </a:r>
            <a:r>
              <a:rPr dirty="0" sz="2800" spc="-5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z="2800" spc="-5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800" spc="-5">
                <a:solidFill>
                  <a:srgbClr val="FF0000"/>
                </a:solidFill>
                <a:latin typeface="Arial"/>
                <a:cs typeface="Arial"/>
              </a:rPr>
              <a:t>rt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2800" spc="-5">
                <a:solidFill>
                  <a:srgbClr val="FF0000"/>
                </a:solidFill>
                <a:latin typeface="Arial"/>
                <a:cs typeface="Arial"/>
              </a:rPr>
              <a:t>fi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sz="2800" spc="-5">
                <a:solidFill>
                  <a:srgbClr val="FF0000"/>
                </a:solidFill>
                <a:latin typeface="Arial"/>
                <a:cs typeface="Arial"/>
              </a:rPr>
              <a:t>at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2800" spc="-5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2800" spc="5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" y="434340"/>
            <a:ext cx="83058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1964" y="395986"/>
            <a:ext cx="7987665" cy="1001394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none" sz="3200">
                <a:latin typeface="Verdana"/>
                <a:cs typeface="Verdana"/>
              </a:rPr>
              <a:t>CRITERI </a:t>
            </a:r>
            <a:r>
              <a:rPr dirty="0" u="none" sz="3200" spc="-5">
                <a:latin typeface="Verdana"/>
                <a:cs typeface="Verdana"/>
              </a:rPr>
              <a:t>ACCOGLIBILITA’ </a:t>
            </a:r>
            <a:r>
              <a:rPr dirty="0" u="none" sz="3200">
                <a:latin typeface="Verdana"/>
                <a:cs typeface="Verdana"/>
              </a:rPr>
              <a:t>IN</a:t>
            </a:r>
            <a:r>
              <a:rPr dirty="0" u="none" sz="3200" spc="-40">
                <a:latin typeface="Verdana"/>
                <a:cs typeface="Verdana"/>
              </a:rPr>
              <a:t> </a:t>
            </a:r>
            <a:r>
              <a:rPr dirty="0" u="none" sz="3200">
                <a:latin typeface="Verdana"/>
                <a:cs typeface="Verdana"/>
              </a:rPr>
              <a:t>CASO</a:t>
            </a:r>
            <a:endParaRPr sz="3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u="none" sz="3200">
                <a:latin typeface="Verdana"/>
                <a:cs typeface="Verdana"/>
              </a:rPr>
              <a:t>DI </a:t>
            </a:r>
            <a:r>
              <a:rPr dirty="0" u="none" sz="3200" spc="-5">
                <a:latin typeface="Verdana"/>
                <a:cs typeface="Verdana"/>
              </a:rPr>
              <a:t>ESUBERO </a:t>
            </a:r>
            <a:r>
              <a:rPr dirty="0" u="none" sz="3200">
                <a:latin typeface="Verdana"/>
                <a:cs typeface="Verdana"/>
              </a:rPr>
              <a:t>DI</a:t>
            </a:r>
            <a:r>
              <a:rPr dirty="0" u="none" sz="3200" spc="10">
                <a:latin typeface="Verdana"/>
                <a:cs typeface="Verdana"/>
              </a:rPr>
              <a:t> </a:t>
            </a:r>
            <a:r>
              <a:rPr dirty="0" u="none" sz="3200">
                <a:latin typeface="Verdana"/>
                <a:cs typeface="Verdana"/>
              </a:rPr>
              <a:t>ISCRIZIONI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1964" y="1616709"/>
            <a:ext cx="7959725" cy="493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Verdana"/>
                <a:cs typeface="Verdana"/>
              </a:rPr>
              <a:t>alunni </a:t>
            </a:r>
            <a:r>
              <a:rPr dirty="0" sz="1800" b="1">
                <a:latin typeface="Verdana"/>
                <a:cs typeface="Verdana"/>
              </a:rPr>
              <a:t>appartenenti a </a:t>
            </a:r>
            <a:r>
              <a:rPr dirty="0" sz="1800" spc="-10" b="1">
                <a:latin typeface="Verdana"/>
                <a:cs typeface="Verdana"/>
              </a:rPr>
              <a:t>famiglie </a:t>
            </a:r>
            <a:r>
              <a:rPr dirty="0" sz="1800" b="1">
                <a:latin typeface="Verdana"/>
                <a:cs typeface="Verdana"/>
              </a:rPr>
              <a:t>residenti a Caronno</a:t>
            </a:r>
            <a:r>
              <a:rPr dirty="0" sz="1800" spc="-10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Pertusella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latin typeface="Verdana"/>
                <a:cs typeface="Verdana"/>
              </a:rPr>
              <a:t>nati entro </a:t>
            </a:r>
            <a:r>
              <a:rPr dirty="0" sz="1800" b="1">
                <a:latin typeface="Verdana"/>
                <a:cs typeface="Verdana"/>
              </a:rPr>
              <a:t>il 31 </a:t>
            </a:r>
            <a:r>
              <a:rPr dirty="0" sz="1800" spc="-5" b="1">
                <a:latin typeface="Verdana"/>
                <a:cs typeface="Verdana"/>
              </a:rPr>
              <a:t>dicembre dell’anno di riferimento</a:t>
            </a:r>
            <a:endParaRPr sz="1800">
              <a:latin typeface="Verdana"/>
              <a:cs typeface="Verdana"/>
            </a:endParaRPr>
          </a:p>
          <a:p>
            <a:pPr marL="12700" marR="85725">
              <a:lnSpc>
                <a:spcPct val="100000"/>
              </a:lnSpc>
            </a:pPr>
            <a:r>
              <a:rPr dirty="0" sz="1800" spc="-5" b="1">
                <a:latin typeface="Verdana"/>
                <a:cs typeface="Verdana"/>
              </a:rPr>
              <a:t>alunni </a:t>
            </a:r>
            <a:r>
              <a:rPr dirty="0" sz="1800" b="1">
                <a:latin typeface="Verdana"/>
                <a:cs typeface="Verdana"/>
              </a:rPr>
              <a:t>appartenenti a </a:t>
            </a:r>
            <a:r>
              <a:rPr dirty="0" sz="1800" spc="-10" b="1">
                <a:latin typeface="Verdana"/>
                <a:cs typeface="Verdana"/>
              </a:rPr>
              <a:t>famiglie </a:t>
            </a:r>
            <a:r>
              <a:rPr dirty="0" sz="1800" b="1">
                <a:latin typeface="Verdana"/>
                <a:cs typeface="Verdana"/>
              </a:rPr>
              <a:t>residenti a Caronno Pertusella  </a:t>
            </a:r>
            <a:r>
              <a:rPr dirty="0" sz="1800" spc="-5" b="1">
                <a:latin typeface="Verdana"/>
                <a:cs typeface="Verdana"/>
              </a:rPr>
              <a:t>provenienti dalle scuole dello stesso istituto comprensivo  alunni </a:t>
            </a:r>
            <a:r>
              <a:rPr dirty="0" sz="1800" b="1">
                <a:latin typeface="Verdana"/>
                <a:cs typeface="Verdana"/>
              </a:rPr>
              <a:t>appartenenti a </a:t>
            </a:r>
            <a:r>
              <a:rPr dirty="0" sz="1800" spc="-10" b="1">
                <a:latin typeface="Verdana"/>
                <a:cs typeface="Verdana"/>
              </a:rPr>
              <a:t>famiglie </a:t>
            </a:r>
            <a:r>
              <a:rPr dirty="0" sz="1800" b="1">
                <a:latin typeface="Verdana"/>
                <a:cs typeface="Verdana"/>
              </a:rPr>
              <a:t>residenti a Caronno Pertusella  </a:t>
            </a:r>
            <a:r>
              <a:rPr dirty="0" sz="1800" spc="-5" b="1">
                <a:latin typeface="Verdana"/>
                <a:cs typeface="Verdana"/>
              </a:rPr>
              <a:t>che hanno fratelli/sorelle frequentanti</a:t>
            </a:r>
            <a:r>
              <a:rPr dirty="0" sz="1800" spc="50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l’IC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latin typeface="Verdana"/>
                <a:cs typeface="Verdana"/>
              </a:rPr>
              <a:t>alunni </a:t>
            </a:r>
            <a:r>
              <a:rPr dirty="0" sz="1800" b="1">
                <a:latin typeface="Verdana"/>
                <a:cs typeface="Verdana"/>
              </a:rPr>
              <a:t>appartenenti a </a:t>
            </a:r>
            <a:r>
              <a:rPr dirty="0" sz="1800" spc="-10" b="1">
                <a:latin typeface="Verdana"/>
                <a:cs typeface="Verdana"/>
              </a:rPr>
              <a:t>famiglie </a:t>
            </a:r>
            <a:r>
              <a:rPr dirty="0" sz="1800" b="1">
                <a:latin typeface="Verdana"/>
                <a:cs typeface="Verdana"/>
              </a:rPr>
              <a:t>residenti a Caronno</a:t>
            </a:r>
            <a:r>
              <a:rPr dirty="0" sz="1800" spc="-20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Pertusella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latin typeface="Verdana"/>
                <a:cs typeface="Verdana"/>
              </a:rPr>
              <a:t>disabili </a:t>
            </a:r>
            <a:r>
              <a:rPr dirty="0" sz="1800" b="1">
                <a:latin typeface="Verdana"/>
                <a:cs typeface="Verdana"/>
              </a:rPr>
              <a:t>o </a:t>
            </a:r>
            <a:r>
              <a:rPr dirty="0" sz="1800" spc="-5" b="1">
                <a:latin typeface="Verdana"/>
                <a:cs typeface="Verdana"/>
              </a:rPr>
              <a:t>con BES</a:t>
            </a:r>
            <a:r>
              <a:rPr dirty="0" sz="1800" spc="-15" b="1">
                <a:latin typeface="Verdana"/>
                <a:cs typeface="Verdana"/>
              </a:rPr>
              <a:t> </a:t>
            </a:r>
            <a:r>
              <a:rPr dirty="0" sz="1800" spc="-5" b="1">
                <a:latin typeface="Verdana"/>
                <a:cs typeface="Verdana"/>
              </a:rPr>
              <a:t>certificati</a:t>
            </a:r>
            <a:endParaRPr sz="1800">
              <a:latin typeface="Verdana"/>
              <a:cs typeface="Verdana"/>
            </a:endParaRPr>
          </a:p>
          <a:p>
            <a:pPr marL="12700" marR="86360">
              <a:lnSpc>
                <a:spcPct val="100000"/>
              </a:lnSpc>
              <a:spcBef>
                <a:spcPts val="5"/>
              </a:spcBef>
            </a:pPr>
            <a:r>
              <a:rPr dirty="0" sz="1800" spc="-5" b="1">
                <a:latin typeface="Verdana"/>
                <a:cs typeface="Verdana"/>
              </a:rPr>
              <a:t>alunni </a:t>
            </a:r>
            <a:r>
              <a:rPr dirty="0" sz="1800" b="1">
                <a:latin typeface="Verdana"/>
                <a:cs typeface="Verdana"/>
              </a:rPr>
              <a:t>appartenenti a </a:t>
            </a:r>
            <a:r>
              <a:rPr dirty="0" sz="1800" spc="-10" b="1">
                <a:latin typeface="Verdana"/>
                <a:cs typeface="Verdana"/>
              </a:rPr>
              <a:t>famiglie </a:t>
            </a:r>
            <a:r>
              <a:rPr dirty="0" sz="1800" b="1">
                <a:latin typeface="Verdana"/>
                <a:cs typeface="Verdana"/>
              </a:rPr>
              <a:t>residenti a Caronno Pertusella  </a:t>
            </a:r>
            <a:r>
              <a:rPr dirty="0" sz="1800" spc="-5" b="1">
                <a:latin typeface="Verdana"/>
                <a:cs typeface="Verdana"/>
              </a:rPr>
              <a:t>alunni </a:t>
            </a:r>
            <a:r>
              <a:rPr dirty="0" sz="1800" b="1">
                <a:latin typeface="Verdana"/>
                <a:cs typeface="Verdana"/>
              </a:rPr>
              <a:t>appartenenti a </a:t>
            </a:r>
            <a:r>
              <a:rPr dirty="0" sz="1800" spc="-10" b="1">
                <a:latin typeface="Verdana"/>
                <a:cs typeface="Verdana"/>
              </a:rPr>
              <a:t>famiglie </a:t>
            </a:r>
            <a:r>
              <a:rPr dirty="0" sz="1800" spc="-5" b="1">
                <a:latin typeface="Verdana"/>
                <a:cs typeface="Verdana"/>
              </a:rPr>
              <a:t>non residenti, </a:t>
            </a:r>
            <a:r>
              <a:rPr dirty="0" sz="1800" b="1">
                <a:latin typeface="Verdana"/>
                <a:cs typeface="Verdana"/>
              </a:rPr>
              <a:t>in </a:t>
            </a:r>
            <a:r>
              <a:rPr dirty="0" sz="1800" spc="-5" b="1">
                <a:latin typeface="Verdana"/>
                <a:cs typeface="Verdana"/>
              </a:rPr>
              <a:t>base al  criterio della</a:t>
            </a:r>
            <a:r>
              <a:rPr dirty="0" sz="1800" spc="15" b="1">
                <a:latin typeface="Verdana"/>
                <a:cs typeface="Verdana"/>
              </a:rPr>
              <a:t> </a:t>
            </a:r>
            <a:r>
              <a:rPr dirty="0" sz="1800" spc="-5" b="1">
                <a:latin typeface="Verdana"/>
                <a:cs typeface="Verdana"/>
              </a:rPr>
              <a:t>vicinorietà</a:t>
            </a:r>
            <a:endParaRPr sz="18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5" b="1">
                <a:latin typeface="Verdana"/>
                <a:cs typeface="Verdana"/>
              </a:rPr>
              <a:t>alunni </a:t>
            </a:r>
            <a:r>
              <a:rPr dirty="0" sz="1800" b="1">
                <a:latin typeface="Verdana"/>
                <a:cs typeface="Verdana"/>
              </a:rPr>
              <a:t>appartenenti a </a:t>
            </a:r>
            <a:r>
              <a:rPr dirty="0" sz="1800" spc="-10" b="1">
                <a:latin typeface="Verdana"/>
                <a:cs typeface="Verdana"/>
              </a:rPr>
              <a:t>famiglie </a:t>
            </a:r>
            <a:r>
              <a:rPr dirty="0" sz="1800" b="1">
                <a:latin typeface="Verdana"/>
                <a:cs typeface="Verdana"/>
              </a:rPr>
              <a:t>residenti a Caronno </a:t>
            </a:r>
            <a:r>
              <a:rPr dirty="0" sz="1800" spc="-5" b="1">
                <a:latin typeface="Verdana"/>
                <a:cs typeface="Verdana"/>
              </a:rPr>
              <a:t>Pertusella,  nati </a:t>
            </a:r>
            <a:r>
              <a:rPr dirty="0" sz="1800" b="1">
                <a:latin typeface="Verdana"/>
                <a:cs typeface="Verdana"/>
              </a:rPr>
              <a:t>tra l’1-01 e il 30-04 </a:t>
            </a:r>
            <a:r>
              <a:rPr dirty="0" sz="1800" spc="-5" b="1">
                <a:latin typeface="Verdana"/>
                <a:cs typeface="Verdana"/>
              </a:rPr>
              <a:t>dell’anno successivo (anticipatari)  alunni </a:t>
            </a:r>
            <a:r>
              <a:rPr dirty="0" sz="1800" b="1">
                <a:latin typeface="Verdana"/>
                <a:cs typeface="Verdana"/>
              </a:rPr>
              <a:t>appartenenti a </a:t>
            </a:r>
            <a:r>
              <a:rPr dirty="0" sz="1800" spc="-10" b="1">
                <a:latin typeface="Verdana"/>
                <a:cs typeface="Verdana"/>
              </a:rPr>
              <a:t>famiglie </a:t>
            </a:r>
            <a:r>
              <a:rPr dirty="0" sz="1800" spc="-5" b="1">
                <a:latin typeface="Verdana"/>
                <a:cs typeface="Verdana"/>
              </a:rPr>
              <a:t>non residenti, </a:t>
            </a:r>
            <a:r>
              <a:rPr dirty="0" sz="1800" b="1">
                <a:latin typeface="Verdana"/>
                <a:cs typeface="Verdana"/>
              </a:rPr>
              <a:t>in </a:t>
            </a:r>
            <a:r>
              <a:rPr dirty="0" sz="1800" spc="-5" b="1">
                <a:latin typeface="Verdana"/>
                <a:cs typeface="Verdana"/>
              </a:rPr>
              <a:t>base al  criterio della vicinorietà, nati </a:t>
            </a:r>
            <a:r>
              <a:rPr dirty="0" sz="1800" b="1">
                <a:latin typeface="Verdana"/>
                <a:cs typeface="Verdana"/>
              </a:rPr>
              <a:t>tra l’1-01 e il 30-04 </a:t>
            </a:r>
            <a:r>
              <a:rPr dirty="0" sz="1800" spc="-5" b="1">
                <a:latin typeface="Verdana"/>
                <a:cs typeface="Verdana"/>
              </a:rPr>
              <a:t>dell’anno  successivo</a:t>
            </a:r>
            <a:r>
              <a:rPr dirty="0" sz="1800" b="1">
                <a:latin typeface="Verdana"/>
                <a:cs typeface="Verdana"/>
              </a:rPr>
              <a:t> </a:t>
            </a:r>
            <a:r>
              <a:rPr dirty="0" sz="1800" spc="-5" b="1">
                <a:latin typeface="Verdana"/>
                <a:cs typeface="Verdana"/>
              </a:rPr>
              <a:t>(anticipatari)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dirty="0" sz="1800" b="1">
                <a:solidFill>
                  <a:srgbClr val="FF0000"/>
                </a:solidFill>
                <a:latin typeface="Verdana"/>
                <a:cs typeface="Verdana"/>
              </a:rPr>
              <a:t>A </a:t>
            </a:r>
            <a:r>
              <a:rPr dirty="0" sz="1800" spc="-5" b="1">
                <a:solidFill>
                  <a:srgbClr val="FF0000"/>
                </a:solidFill>
                <a:latin typeface="Verdana"/>
                <a:cs typeface="Verdana"/>
              </a:rPr>
              <a:t>parità di condizioni si </a:t>
            </a:r>
            <a:r>
              <a:rPr dirty="0" sz="1800" b="1">
                <a:solidFill>
                  <a:srgbClr val="FF0000"/>
                </a:solidFill>
                <a:latin typeface="Verdana"/>
                <a:cs typeface="Verdana"/>
              </a:rPr>
              <a:t>procederà al</a:t>
            </a:r>
            <a:r>
              <a:rPr dirty="0" sz="1800" spc="-25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Verdana"/>
                <a:cs typeface="Verdana"/>
              </a:rPr>
              <a:t>sorteggio.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" y="434340"/>
            <a:ext cx="83058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3404" y="607567"/>
            <a:ext cx="776922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u="none" spc="-5">
                <a:latin typeface="Verdana"/>
                <a:cs typeface="Verdana"/>
              </a:rPr>
              <a:t>CRITERI </a:t>
            </a:r>
            <a:r>
              <a:rPr dirty="0" u="none" spc="-10">
                <a:latin typeface="Verdana"/>
                <a:cs typeface="Verdana"/>
              </a:rPr>
              <a:t>DI ASSEGNAZIONE AI </a:t>
            </a:r>
            <a:r>
              <a:rPr dirty="0" u="none" spc="-5">
                <a:latin typeface="Verdana"/>
                <a:cs typeface="Verdana"/>
              </a:rPr>
              <a:t>PLESSI  IN CASO </a:t>
            </a:r>
            <a:r>
              <a:rPr dirty="0" u="none" spc="-10">
                <a:latin typeface="Verdana"/>
                <a:cs typeface="Verdana"/>
              </a:rPr>
              <a:t>DI ESUBERO DI</a:t>
            </a:r>
            <a:r>
              <a:rPr dirty="0" u="none" spc="85">
                <a:latin typeface="Verdana"/>
                <a:cs typeface="Verdana"/>
              </a:rPr>
              <a:t> </a:t>
            </a:r>
            <a:r>
              <a:rPr dirty="0" u="none" spc="-5">
                <a:latin typeface="Verdana"/>
                <a:cs typeface="Verdana"/>
              </a:rPr>
              <a:t>ISCRIZIONI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3404" y="1499362"/>
            <a:ext cx="7841615" cy="4286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Verdana"/>
                <a:cs typeface="Verdana"/>
              </a:rPr>
              <a:t>Il Dirigente Scolastico </a:t>
            </a:r>
            <a:r>
              <a:rPr dirty="0" sz="1400" spc="-5">
                <a:latin typeface="Verdana"/>
                <a:cs typeface="Verdana"/>
              </a:rPr>
              <a:t>procede </a:t>
            </a:r>
            <a:r>
              <a:rPr dirty="0" sz="1400">
                <a:latin typeface="Verdana"/>
                <a:cs typeface="Verdana"/>
              </a:rPr>
              <a:t>all’assegnazione dei </a:t>
            </a:r>
            <a:r>
              <a:rPr dirty="0" sz="1400" spc="-5">
                <a:latin typeface="Verdana"/>
                <a:cs typeface="Verdana"/>
              </a:rPr>
              <a:t>nuovi </a:t>
            </a:r>
            <a:r>
              <a:rPr dirty="0" sz="1400">
                <a:latin typeface="Verdana"/>
                <a:cs typeface="Verdana"/>
              </a:rPr>
              <a:t>alunni al plesso sulla</a:t>
            </a:r>
            <a:r>
              <a:rPr dirty="0" sz="1400" spc="-19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base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Verdana"/>
                <a:cs typeface="Verdana"/>
              </a:rPr>
              <a:t>delle scelte effettuate dalla</a:t>
            </a:r>
            <a:r>
              <a:rPr dirty="0" sz="1400" spc="-12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famiglia.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Verdana"/>
              <a:cs typeface="Verdana"/>
            </a:endParaRPr>
          </a:p>
          <a:p>
            <a:pPr marL="12700" marR="352425">
              <a:lnSpc>
                <a:spcPct val="100000"/>
              </a:lnSpc>
            </a:pPr>
            <a:r>
              <a:rPr dirty="0" sz="1400">
                <a:latin typeface="Verdana"/>
                <a:cs typeface="Verdana"/>
              </a:rPr>
              <a:t>Nel caso in cui il numero delle richieste per un </a:t>
            </a:r>
            <a:r>
              <a:rPr dirty="0" sz="1400" spc="-5">
                <a:latin typeface="Verdana"/>
                <a:cs typeface="Verdana"/>
              </a:rPr>
              <a:t>dato </a:t>
            </a:r>
            <a:r>
              <a:rPr dirty="0" sz="1400">
                <a:latin typeface="Verdana"/>
                <a:cs typeface="Verdana"/>
              </a:rPr>
              <a:t>plesso </a:t>
            </a:r>
            <a:r>
              <a:rPr dirty="0" sz="1400" spc="5">
                <a:latin typeface="Verdana"/>
                <a:cs typeface="Verdana"/>
              </a:rPr>
              <a:t>sia </a:t>
            </a:r>
            <a:r>
              <a:rPr dirty="0" sz="1400">
                <a:latin typeface="Verdana"/>
                <a:cs typeface="Verdana"/>
              </a:rPr>
              <a:t>superiore ai </a:t>
            </a:r>
            <a:r>
              <a:rPr dirty="0" sz="1400" spc="-5">
                <a:latin typeface="Verdana"/>
                <a:cs typeface="Verdana"/>
              </a:rPr>
              <a:t>posti  </a:t>
            </a:r>
            <a:r>
              <a:rPr dirty="0" sz="1400">
                <a:latin typeface="Verdana"/>
                <a:cs typeface="Verdana"/>
              </a:rPr>
              <a:t>disponibili, gli alunni </a:t>
            </a:r>
            <a:r>
              <a:rPr dirty="0" sz="1400" spc="-5">
                <a:latin typeface="Verdana"/>
                <a:cs typeface="Verdana"/>
              </a:rPr>
              <a:t>vengono </a:t>
            </a:r>
            <a:r>
              <a:rPr dirty="0" sz="1400">
                <a:latin typeface="Verdana"/>
                <a:cs typeface="Verdana"/>
              </a:rPr>
              <a:t>assegnati al plesso in </a:t>
            </a:r>
            <a:r>
              <a:rPr dirty="0" sz="1400" spc="-5">
                <a:latin typeface="Verdana"/>
                <a:cs typeface="Verdana"/>
              </a:rPr>
              <a:t>base </a:t>
            </a:r>
            <a:r>
              <a:rPr dirty="0" sz="1400">
                <a:latin typeface="Verdana"/>
                <a:cs typeface="Verdana"/>
              </a:rPr>
              <a:t>alle seguenti</a:t>
            </a:r>
            <a:r>
              <a:rPr dirty="0" sz="1400" spc="-16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precedenze: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Verdana"/>
              <a:cs typeface="Verdana"/>
            </a:endParaRPr>
          </a:p>
          <a:p>
            <a:pPr marL="251460" indent="-239395">
              <a:lnSpc>
                <a:spcPct val="100000"/>
              </a:lnSpc>
              <a:buAutoNum type="arabicPeriod"/>
              <a:tabLst>
                <a:tab pos="252095" algn="l"/>
              </a:tabLst>
            </a:pPr>
            <a:r>
              <a:rPr dirty="0" sz="1400">
                <a:latin typeface="Verdana"/>
                <a:cs typeface="Verdana"/>
              </a:rPr>
              <a:t>presenza </a:t>
            </a:r>
            <a:r>
              <a:rPr dirty="0" sz="1400" spc="-5">
                <a:latin typeface="Verdana"/>
                <a:cs typeface="Verdana"/>
              </a:rPr>
              <a:t>di </a:t>
            </a:r>
            <a:r>
              <a:rPr dirty="0" sz="1400">
                <a:latin typeface="Verdana"/>
                <a:cs typeface="Verdana"/>
              </a:rPr>
              <a:t>fratelli/sorelle frequentanti il plesso</a:t>
            </a:r>
            <a:r>
              <a:rPr dirty="0" sz="1400" spc="-13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richiesto</a:t>
            </a:r>
            <a:endParaRPr sz="1400">
              <a:latin typeface="Verdana"/>
              <a:cs typeface="Verdana"/>
            </a:endParaRPr>
          </a:p>
          <a:p>
            <a:pPr marL="251460" indent="-239395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252095" algn="l"/>
              </a:tabLst>
            </a:pPr>
            <a:r>
              <a:rPr dirty="0" sz="1400">
                <a:latin typeface="Verdana"/>
                <a:cs typeface="Verdana"/>
              </a:rPr>
              <a:t>bambini disabili o con BES</a:t>
            </a:r>
            <a:r>
              <a:rPr dirty="0" sz="1400" spc="-9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certificati</a:t>
            </a:r>
            <a:endParaRPr sz="1400">
              <a:latin typeface="Verdana"/>
              <a:cs typeface="Verdana"/>
            </a:endParaRPr>
          </a:p>
          <a:p>
            <a:pPr marL="251460" indent="-239395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252095" algn="l"/>
              </a:tabLst>
            </a:pPr>
            <a:r>
              <a:rPr dirty="0" sz="1400">
                <a:latin typeface="Verdana"/>
                <a:cs typeface="Verdana"/>
              </a:rPr>
              <a:t>vicinanza </a:t>
            </a:r>
            <a:r>
              <a:rPr dirty="0" sz="1400" spc="-5">
                <a:latin typeface="Verdana"/>
                <a:cs typeface="Verdana"/>
              </a:rPr>
              <a:t>abitativa </a:t>
            </a:r>
            <a:r>
              <a:rPr dirty="0" sz="1400">
                <a:latin typeface="Verdana"/>
                <a:cs typeface="Verdana"/>
              </a:rPr>
              <a:t>dell’alunno al plesso richiesto</a:t>
            </a:r>
            <a:r>
              <a:rPr dirty="0" sz="1400" spc="-19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(azzonamento)</a:t>
            </a:r>
            <a:endParaRPr sz="1400">
              <a:latin typeface="Verdana"/>
              <a:cs typeface="Verdana"/>
            </a:endParaRPr>
          </a:p>
          <a:p>
            <a:pPr algn="just" marL="12700" marR="5080">
              <a:lnSpc>
                <a:spcPct val="100000"/>
              </a:lnSpc>
              <a:spcBef>
                <a:spcPts val="300"/>
              </a:spcBef>
              <a:buFont typeface="Verdana"/>
              <a:buAutoNum type="arabicPeriod"/>
              <a:tabLst>
                <a:tab pos="252729" algn="l"/>
              </a:tabLst>
            </a:pPr>
            <a:r>
              <a:rPr dirty="0" sz="1400" spc="-5" i="1">
                <a:latin typeface="Verdana"/>
                <a:cs typeface="Verdana"/>
              </a:rPr>
              <a:t>(Criterio valido </a:t>
            </a:r>
            <a:r>
              <a:rPr dirty="0" sz="1400" i="1">
                <a:latin typeface="Verdana"/>
                <a:cs typeface="Verdana"/>
              </a:rPr>
              <a:t>solo nel caso </a:t>
            </a:r>
            <a:r>
              <a:rPr dirty="0" sz="1400" spc="-5" i="1">
                <a:latin typeface="Verdana"/>
                <a:cs typeface="Verdana"/>
              </a:rPr>
              <a:t>in </a:t>
            </a:r>
            <a:r>
              <a:rPr dirty="0" sz="1400" i="1">
                <a:latin typeface="Verdana"/>
                <a:cs typeface="Verdana"/>
              </a:rPr>
              <a:t>cui i genitori siano entrambi </a:t>
            </a:r>
            <a:r>
              <a:rPr dirty="0" sz="1400" spc="-5" i="1">
                <a:latin typeface="Verdana"/>
                <a:cs typeface="Verdana"/>
              </a:rPr>
              <a:t>lavoratori) </a:t>
            </a:r>
            <a:r>
              <a:rPr dirty="0" sz="1400">
                <a:latin typeface="Verdana"/>
                <a:cs typeface="Verdana"/>
              </a:rPr>
              <a:t>residenza nel  bacino d'utenza della scuola richiesta del nucleo familiare </a:t>
            </a:r>
            <a:r>
              <a:rPr dirty="0" sz="1400" spc="-5">
                <a:latin typeface="Verdana"/>
                <a:cs typeface="Verdana"/>
              </a:rPr>
              <a:t>di parenti di 1° grado </a:t>
            </a:r>
            <a:r>
              <a:rPr dirty="0" sz="1400">
                <a:latin typeface="Verdana"/>
                <a:cs typeface="Verdana"/>
              </a:rPr>
              <a:t>o affini  che </a:t>
            </a:r>
            <a:r>
              <a:rPr dirty="0" sz="1400" spc="-5">
                <a:latin typeface="Verdana"/>
                <a:cs typeface="Verdana"/>
              </a:rPr>
              <a:t>possano </a:t>
            </a:r>
            <a:r>
              <a:rPr dirty="0" sz="1400">
                <a:latin typeface="Verdana"/>
                <a:cs typeface="Verdana"/>
              </a:rPr>
              <a:t>accudire il</a:t>
            </a:r>
            <a:r>
              <a:rPr dirty="0" sz="1400" spc="-9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bambino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latin typeface="Verdana"/>
                <a:cs typeface="Verdana"/>
              </a:rPr>
              <a:t>A </a:t>
            </a:r>
            <a:r>
              <a:rPr dirty="0" sz="1400" spc="-5" b="1">
                <a:latin typeface="Verdana"/>
                <a:cs typeface="Verdana"/>
              </a:rPr>
              <a:t>parità di condizioni si procederà </a:t>
            </a:r>
            <a:r>
              <a:rPr dirty="0" sz="1400" b="1">
                <a:latin typeface="Verdana"/>
                <a:cs typeface="Verdana"/>
              </a:rPr>
              <a:t>al</a:t>
            </a:r>
            <a:r>
              <a:rPr dirty="0" sz="1400" spc="-105" b="1">
                <a:latin typeface="Verdana"/>
                <a:cs typeface="Verdana"/>
              </a:rPr>
              <a:t> </a:t>
            </a:r>
            <a:r>
              <a:rPr dirty="0" sz="1400" b="1">
                <a:latin typeface="Verdana"/>
                <a:cs typeface="Verdana"/>
              </a:rPr>
              <a:t>sorteggio</a:t>
            </a:r>
            <a:r>
              <a:rPr dirty="0" sz="1400"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Verdana"/>
              <a:cs typeface="Verdana"/>
            </a:endParaRPr>
          </a:p>
          <a:p>
            <a:pPr marL="12700" marR="43815">
              <a:lnSpc>
                <a:spcPct val="100000"/>
              </a:lnSpc>
            </a:pPr>
            <a:r>
              <a:rPr dirty="0" sz="1400">
                <a:latin typeface="Verdana"/>
                <a:cs typeface="Verdana"/>
              </a:rPr>
              <a:t>Nel caso si </a:t>
            </a:r>
            <a:r>
              <a:rPr dirty="0" sz="1400" spc="-5">
                <a:latin typeface="Verdana"/>
                <a:cs typeface="Verdana"/>
              </a:rPr>
              <a:t>dovessero liberare posti </a:t>
            </a:r>
            <a:r>
              <a:rPr dirty="0" sz="1400">
                <a:latin typeface="Verdana"/>
                <a:cs typeface="Verdana"/>
              </a:rPr>
              <a:t>prima dell’inizio delle attività didattiche, </a:t>
            </a:r>
            <a:r>
              <a:rPr dirty="0" sz="1400" spc="-5">
                <a:latin typeface="Verdana"/>
                <a:cs typeface="Verdana"/>
              </a:rPr>
              <a:t>verranno  </a:t>
            </a:r>
            <a:r>
              <a:rPr dirty="0" sz="1400">
                <a:latin typeface="Verdana"/>
                <a:cs typeface="Verdana"/>
              </a:rPr>
              <a:t>interpellate, nell’ordine </a:t>
            </a:r>
            <a:r>
              <a:rPr dirty="0" sz="1400" spc="-5">
                <a:latin typeface="Verdana"/>
                <a:cs typeface="Verdana"/>
              </a:rPr>
              <a:t>di graduatoria, </a:t>
            </a:r>
            <a:r>
              <a:rPr dirty="0" sz="1400">
                <a:latin typeface="Verdana"/>
                <a:cs typeface="Verdana"/>
              </a:rPr>
              <a:t>le famiglie degli alunni cui è stato assegnato un  plesso </a:t>
            </a:r>
            <a:r>
              <a:rPr dirty="0" sz="1400" spc="-5">
                <a:latin typeface="Verdana"/>
                <a:cs typeface="Verdana"/>
              </a:rPr>
              <a:t>diverso </a:t>
            </a:r>
            <a:r>
              <a:rPr dirty="0" sz="1400">
                <a:latin typeface="Verdana"/>
                <a:cs typeface="Verdana"/>
              </a:rPr>
              <a:t>rispetto a quello</a:t>
            </a:r>
            <a:r>
              <a:rPr dirty="0" sz="1400" spc="-13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scelto.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9100" y="434340"/>
            <a:ext cx="8724900" cy="5486400"/>
            <a:chOff x="419100" y="434340"/>
            <a:chExt cx="8724900" cy="5486400"/>
          </a:xfrm>
        </p:grpSpPr>
        <p:sp>
          <p:nvSpPr>
            <p:cNvPr id="3" name="object 3"/>
            <p:cNvSpPr/>
            <p:nvPr/>
          </p:nvSpPr>
          <p:spPr>
            <a:xfrm>
              <a:off x="419100" y="434340"/>
              <a:ext cx="8305800" cy="5486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058155" y="4262628"/>
              <a:ext cx="2190750" cy="57988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897623" y="4262628"/>
              <a:ext cx="473201" cy="57988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019543" y="4262628"/>
              <a:ext cx="2124454" cy="5798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762500" y="4552187"/>
              <a:ext cx="4381500" cy="69265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961382" y="4341114"/>
            <a:ext cx="3298190" cy="697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432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F8D3D"/>
                </a:solidFill>
                <a:latin typeface="Verdana"/>
                <a:cs typeface="Verdana"/>
              </a:rPr>
              <a:t>AA. SS.</a:t>
            </a:r>
            <a:r>
              <a:rPr dirty="0" sz="2000" spc="-35" b="1">
                <a:solidFill>
                  <a:srgbClr val="FF8D3D"/>
                </a:solidFill>
                <a:latin typeface="Verdana"/>
                <a:cs typeface="Verdana"/>
              </a:rPr>
              <a:t> </a:t>
            </a:r>
            <a:r>
              <a:rPr dirty="0" sz="2000" b="1">
                <a:solidFill>
                  <a:srgbClr val="FF8D3D"/>
                </a:solidFill>
                <a:latin typeface="Verdana"/>
                <a:cs typeface="Verdana"/>
              </a:rPr>
              <a:t>2019-22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2400" spc="-5" b="1">
                <a:solidFill>
                  <a:srgbClr val="FF8D3D"/>
                </a:solidFill>
                <a:latin typeface="Verdana"/>
                <a:cs typeface="Verdana"/>
              </a:rPr>
              <a:t>SCUOLA</a:t>
            </a:r>
            <a:r>
              <a:rPr dirty="0" sz="2400" spc="-65" b="1">
                <a:solidFill>
                  <a:srgbClr val="FF8D3D"/>
                </a:solidFill>
                <a:latin typeface="Verdana"/>
                <a:cs typeface="Verdana"/>
              </a:rPr>
              <a:t> </a:t>
            </a:r>
            <a:r>
              <a:rPr dirty="0" sz="2400" spc="-5" b="1">
                <a:solidFill>
                  <a:srgbClr val="FF8D3D"/>
                </a:solidFill>
                <a:latin typeface="Verdana"/>
                <a:cs typeface="Verdana"/>
              </a:rPr>
              <a:t>PRIMARIA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71372" y="731519"/>
            <a:ext cx="6612255" cy="5126990"/>
            <a:chOff x="1071372" y="731519"/>
            <a:chExt cx="6612255" cy="5126990"/>
          </a:xfrm>
        </p:grpSpPr>
        <p:sp>
          <p:nvSpPr>
            <p:cNvPr id="10" name="object 10"/>
            <p:cNvSpPr/>
            <p:nvPr/>
          </p:nvSpPr>
          <p:spPr>
            <a:xfrm>
              <a:off x="1380744" y="731519"/>
              <a:ext cx="6302502" cy="60731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441958" y="785367"/>
              <a:ext cx="6202680" cy="508000"/>
            </a:xfrm>
            <a:custGeom>
              <a:avLst/>
              <a:gdLst/>
              <a:ahLst/>
              <a:cxnLst/>
              <a:rect l="l" t="t" r="r" b="b"/>
              <a:pathLst>
                <a:path w="6202680" h="508000">
                  <a:moveTo>
                    <a:pt x="5161025" y="8382"/>
                  </a:moveTo>
                  <a:lnTo>
                    <a:pt x="5056251" y="8382"/>
                  </a:lnTo>
                  <a:lnTo>
                    <a:pt x="4864989" y="499364"/>
                  </a:lnTo>
                  <a:lnTo>
                    <a:pt x="4970145" y="499364"/>
                  </a:lnTo>
                  <a:lnTo>
                    <a:pt x="5010658" y="387858"/>
                  </a:lnTo>
                  <a:lnTo>
                    <a:pt x="5312973" y="387858"/>
                  </a:lnTo>
                  <a:lnTo>
                    <a:pt x="5279868" y="305181"/>
                  </a:lnTo>
                  <a:lnTo>
                    <a:pt x="5041138" y="305181"/>
                  </a:lnTo>
                  <a:lnTo>
                    <a:pt x="5107432" y="122936"/>
                  </a:lnTo>
                  <a:lnTo>
                    <a:pt x="5206895" y="122936"/>
                  </a:lnTo>
                  <a:lnTo>
                    <a:pt x="5161025" y="8382"/>
                  </a:lnTo>
                  <a:close/>
                </a:path>
                <a:path w="6202680" h="508000">
                  <a:moveTo>
                    <a:pt x="5312973" y="387858"/>
                  </a:moveTo>
                  <a:lnTo>
                    <a:pt x="5206872" y="387858"/>
                  </a:lnTo>
                  <a:lnTo>
                    <a:pt x="5249798" y="499364"/>
                  </a:lnTo>
                  <a:lnTo>
                    <a:pt x="5357621" y="499364"/>
                  </a:lnTo>
                  <a:lnTo>
                    <a:pt x="5312973" y="387858"/>
                  </a:lnTo>
                  <a:close/>
                </a:path>
                <a:path w="6202680" h="508000">
                  <a:moveTo>
                    <a:pt x="5206895" y="122936"/>
                  </a:moveTo>
                  <a:lnTo>
                    <a:pt x="5107432" y="122936"/>
                  </a:lnTo>
                  <a:lnTo>
                    <a:pt x="5175122" y="305181"/>
                  </a:lnTo>
                  <a:lnTo>
                    <a:pt x="5279868" y="305181"/>
                  </a:lnTo>
                  <a:lnTo>
                    <a:pt x="5206895" y="122936"/>
                  </a:lnTo>
                  <a:close/>
                </a:path>
                <a:path w="6202680" h="508000">
                  <a:moveTo>
                    <a:pt x="893825" y="8382"/>
                  </a:moveTo>
                  <a:lnTo>
                    <a:pt x="789050" y="8382"/>
                  </a:lnTo>
                  <a:lnTo>
                    <a:pt x="597789" y="499364"/>
                  </a:lnTo>
                  <a:lnTo>
                    <a:pt x="702944" y="499364"/>
                  </a:lnTo>
                  <a:lnTo>
                    <a:pt x="743458" y="387858"/>
                  </a:lnTo>
                  <a:lnTo>
                    <a:pt x="1045773" y="387858"/>
                  </a:lnTo>
                  <a:lnTo>
                    <a:pt x="1012668" y="305181"/>
                  </a:lnTo>
                  <a:lnTo>
                    <a:pt x="773937" y="305181"/>
                  </a:lnTo>
                  <a:lnTo>
                    <a:pt x="840231" y="122936"/>
                  </a:lnTo>
                  <a:lnTo>
                    <a:pt x="939695" y="122936"/>
                  </a:lnTo>
                  <a:lnTo>
                    <a:pt x="893825" y="8382"/>
                  </a:lnTo>
                  <a:close/>
                </a:path>
                <a:path w="6202680" h="508000">
                  <a:moveTo>
                    <a:pt x="1045773" y="387858"/>
                  </a:moveTo>
                  <a:lnTo>
                    <a:pt x="939672" y="387858"/>
                  </a:lnTo>
                  <a:lnTo>
                    <a:pt x="982598" y="499364"/>
                  </a:lnTo>
                  <a:lnTo>
                    <a:pt x="1090422" y="499364"/>
                  </a:lnTo>
                  <a:lnTo>
                    <a:pt x="1045773" y="387858"/>
                  </a:lnTo>
                  <a:close/>
                </a:path>
                <a:path w="6202680" h="508000">
                  <a:moveTo>
                    <a:pt x="939695" y="122936"/>
                  </a:moveTo>
                  <a:lnTo>
                    <a:pt x="840231" y="122936"/>
                  </a:lnTo>
                  <a:lnTo>
                    <a:pt x="907922" y="305181"/>
                  </a:lnTo>
                  <a:lnTo>
                    <a:pt x="1012668" y="305181"/>
                  </a:lnTo>
                  <a:lnTo>
                    <a:pt x="939695" y="122936"/>
                  </a:lnTo>
                  <a:close/>
                </a:path>
                <a:path w="6202680" h="508000">
                  <a:moveTo>
                    <a:pt x="2990215" y="8382"/>
                  </a:moveTo>
                  <a:lnTo>
                    <a:pt x="2781680" y="8382"/>
                  </a:lnTo>
                  <a:lnTo>
                    <a:pt x="2781680" y="499364"/>
                  </a:lnTo>
                  <a:lnTo>
                    <a:pt x="2880741" y="499364"/>
                  </a:lnTo>
                  <a:lnTo>
                    <a:pt x="2880741" y="294386"/>
                  </a:lnTo>
                  <a:lnTo>
                    <a:pt x="3071907" y="294386"/>
                  </a:lnTo>
                  <a:lnTo>
                    <a:pt x="3068972" y="292274"/>
                  </a:lnTo>
                  <a:lnTo>
                    <a:pt x="3053588" y="282702"/>
                  </a:lnTo>
                  <a:lnTo>
                    <a:pt x="3083875" y="276367"/>
                  </a:lnTo>
                  <a:lnTo>
                    <a:pt x="3132401" y="253698"/>
                  </a:lnTo>
                  <a:lnTo>
                    <a:pt x="3164857" y="218148"/>
                  </a:lnTo>
                  <a:lnTo>
                    <a:pt x="3165853" y="216027"/>
                  </a:lnTo>
                  <a:lnTo>
                    <a:pt x="2880741" y="216027"/>
                  </a:lnTo>
                  <a:lnTo>
                    <a:pt x="2880741" y="91440"/>
                  </a:lnTo>
                  <a:lnTo>
                    <a:pt x="3172927" y="91440"/>
                  </a:lnTo>
                  <a:lnTo>
                    <a:pt x="3171072" y="86256"/>
                  </a:lnTo>
                  <a:lnTo>
                    <a:pt x="3150094" y="53060"/>
                  </a:lnTo>
                  <a:lnTo>
                    <a:pt x="3104641" y="21717"/>
                  </a:lnTo>
                  <a:lnTo>
                    <a:pt x="3058239" y="11715"/>
                  </a:lnTo>
                  <a:lnTo>
                    <a:pt x="3026935" y="9215"/>
                  </a:lnTo>
                  <a:lnTo>
                    <a:pt x="2990215" y="8382"/>
                  </a:lnTo>
                  <a:close/>
                </a:path>
                <a:path w="6202680" h="508000">
                  <a:moveTo>
                    <a:pt x="3071907" y="294386"/>
                  </a:moveTo>
                  <a:lnTo>
                    <a:pt x="2900806" y="294386"/>
                  </a:lnTo>
                  <a:lnTo>
                    <a:pt x="2916785" y="294741"/>
                  </a:lnTo>
                  <a:lnTo>
                    <a:pt x="2930429" y="295798"/>
                  </a:lnTo>
                  <a:lnTo>
                    <a:pt x="2973417" y="313511"/>
                  </a:lnTo>
                  <a:lnTo>
                    <a:pt x="3000660" y="345868"/>
                  </a:lnTo>
                  <a:lnTo>
                    <a:pt x="3104515" y="499364"/>
                  </a:lnTo>
                  <a:lnTo>
                    <a:pt x="3223005" y="499364"/>
                  </a:lnTo>
                  <a:lnTo>
                    <a:pt x="3163062" y="403606"/>
                  </a:lnTo>
                  <a:lnTo>
                    <a:pt x="3131248" y="355012"/>
                  </a:lnTo>
                  <a:lnTo>
                    <a:pt x="3106674" y="323850"/>
                  </a:lnTo>
                  <a:lnTo>
                    <a:pt x="3082940" y="302323"/>
                  </a:lnTo>
                  <a:lnTo>
                    <a:pt x="3071907" y="294386"/>
                  </a:lnTo>
                  <a:close/>
                </a:path>
                <a:path w="6202680" h="508000">
                  <a:moveTo>
                    <a:pt x="3172927" y="91440"/>
                  </a:moveTo>
                  <a:lnTo>
                    <a:pt x="2958083" y="91440"/>
                  </a:lnTo>
                  <a:lnTo>
                    <a:pt x="2985254" y="91557"/>
                  </a:lnTo>
                  <a:lnTo>
                    <a:pt x="3006375" y="91900"/>
                  </a:lnTo>
                  <a:lnTo>
                    <a:pt x="3051809" y="99996"/>
                  </a:lnTo>
                  <a:lnTo>
                    <a:pt x="3077702" y="130016"/>
                  </a:lnTo>
                  <a:lnTo>
                    <a:pt x="3081019" y="152400"/>
                  </a:lnTo>
                  <a:lnTo>
                    <a:pt x="3080398" y="162994"/>
                  </a:lnTo>
                  <a:lnTo>
                    <a:pt x="3058985" y="201834"/>
                  </a:lnTo>
                  <a:lnTo>
                    <a:pt x="3012043" y="214518"/>
                  </a:lnTo>
                  <a:lnTo>
                    <a:pt x="2954146" y="216027"/>
                  </a:lnTo>
                  <a:lnTo>
                    <a:pt x="3165853" y="216027"/>
                  </a:lnTo>
                  <a:lnTo>
                    <a:pt x="3175015" y="196516"/>
                  </a:lnTo>
                  <a:lnTo>
                    <a:pt x="3181101" y="172479"/>
                  </a:lnTo>
                  <a:lnTo>
                    <a:pt x="3183128" y="146050"/>
                  </a:lnTo>
                  <a:lnTo>
                    <a:pt x="3181792" y="124928"/>
                  </a:lnTo>
                  <a:lnTo>
                    <a:pt x="3177778" y="104997"/>
                  </a:lnTo>
                  <a:lnTo>
                    <a:pt x="3172927" y="91440"/>
                  </a:lnTo>
                  <a:close/>
                </a:path>
                <a:path w="6202680" h="508000">
                  <a:moveTo>
                    <a:pt x="159130" y="8382"/>
                  </a:moveTo>
                  <a:lnTo>
                    <a:pt x="0" y="8382"/>
                  </a:lnTo>
                  <a:lnTo>
                    <a:pt x="0" y="499364"/>
                  </a:lnTo>
                  <a:lnTo>
                    <a:pt x="99186" y="499364"/>
                  </a:lnTo>
                  <a:lnTo>
                    <a:pt x="99186" y="314198"/>
                  </a:lnTo>
                  <a:lnTo>
                    <a:pt x="163703" y="314198"/>
                  </a:lnTo>
                  <a:lnTo>
                    <a:pt x="223138" y="312404"/>
                  </a:lnTo>
                  <a:lnTo>
                    <a:pt x="266572" y="307086"/>
                  </a:lnTo>
                  <a:lnTo>
                    <a:pt x="305292" y="291869"/>
                  </a:lnTo>
                  <a:lnTo>
                    <a:pt x="341026" y="262985"/>
                  </a:lnTo>
                  <a:lnTo>
                    <a:pt x="361728" y="230759"/>
                  </a:lnTo>
                  <a:lnTo>
                    <a:pt x="99186" y="230759"/>
                  </a:lnTo>
                  <a:lnTo>
                    <a:pt x="99186" y="91440"/>
                  </a:lnTo>
                  <a:lnTo>
                    <a:pt x="363072" y="91440"/>
                  </a:lnTo>
                  <a:lnTo>
                    <a:pt x="360027" y="83716"/>
                  </a:lnTo>
                  <a:lnTo>
                    <a:pt x="332529" y="47001"/>
                  </a:lnTo>
                  <a:lnTo>
                    <a:pt x="297199" y="22911"/>
                  </a:lnTo>
                  <a:lnTo>
                    <a:pt x="259322" y="12561"/>
                  </a:lnTo>
                  <a:lnTo>
                    <a:pt x="200370" y="8854"/>
                  </a:lnTo>
                  <a:lnTo>
                    <a:pt x="159130" y="8382"/>
                  </a:lnTo>
                  <a:close/>
                </a:path>
                <a:path w="6202680" h="508000">
                  <a:moveTo>
                    <a:pt x="363072" y="91440"/>
                  </a:moveTo>
                  <a:lnTo>
                    <a:pt x="147065" y="91440"/>
                  </a:lnTo>
                  <a:lnTo>
                    <a:pt x="171592" y="91654"/>
                  </a:lnTo>
                  <a:lnTo>
                    <a:pt x="191642" y="92297"/>
                  </a:lnTo>
                  <a:lnTo>
                    <a:pt x="229866" y="97869"/>
                  </a:lnTo>
                  <a:lnTo>
                    <a:pt x="265098" y="125849"/>
                  </a:lnTo>
                  <a:lnTo>
                    <a:pt x="273939" y="160782"/>
                  </a:lnTo>
                  <a:lnTo>
                    <a:pt x="273246" y="171326"/>
                  </a:lnTo>
                  <a:lnTo>
                    <a:pt x="256599" y="206654"/>
                  </a:lnTo>
                  <a:lnTo>
                    <a:pt x="219442" y="226472"/>
                  </a:lnTo>
                  <a:lnTo>
                    <a:pt x="180250" y="230282"/>
                  </a:lnTo>
                  <a:lnTo>
                    <a:pt x="153415" y="230759"/>
                  </a:lnTo>
                  <a:lnTo>
                    <a:pt x="361728" y="230759"/>
                  </a:lnTo>
                  <a:lnTo>
                    <a:pt x="366831" y="219144"/>
                  </a:lnTo>
                  <a:lnTo>
                    <a:pt x="371951" y="201056"/>
                  </a:lnTo>
                  <a:lnTo>
                    <a:pt x="375023" y="181183"/>
                  </a:lnTo>
                  <a:lnTo>
                    <a:pt x="376047" y="159512"/>
                  </a:lnTo>
                  <a:lnTo>
                    <a:pt x="374263" y="131532"/>
                  </a:lnTo>
                  <a:lnTo>
                    <a:pt x="368919" y="106267"/>
                  </a:lnTo>
                  <a:lnTo>
                    <a:pt x="363072" y="91440"/>
                  </a:lnTo>
                  <a:close/>
                </a:path>
                <a:path w="6202680" h="508000">
                  <a:moveTo>
                    <a:pt x="1855596" y="0"/>
                  </a:moveTo>
                  <a:lnTo>
                    <a:pt x="1799224" y="4857"/>
                  </a:lnTo>
                  <a:lnTo>
                    <a:pt x="1749805" y="19431"/>
                  </a:lnTo>
                  <a:lnTo>
                    <a:pt x="1701192" y="49720"/>
                  </a:lnTo>
                  <a:lnTo>
                    <a:pt x="1672591" y="79055"/>
                  </a:lnTo>
                  <a:lnTo>
                    <a:pt x="1649783" y="112722"/>
                  </a:lnTo>
                  <a:lnTo>
                    <a:pt x="1630878" y="157944"/>
                  </a:lnTo>
                  <a:lnTo>
                    <a:pt x="1619638" y="220912"/>
                  </a:lnTo>
                  <a:lnTo>
                    <a:pt x="1618234" y="256921"/>
                  </a:lnTo>
                  <a:lnTo>
                    <a:pt x="1622280" y="312356"/>
                  </a:lnTo>
                  <a:lnTo>
                    <a:pt x="1634410" y="361505"/>
                  </a:lnTo>
                  <a:lnTo>
                    <a:pt x="1654613" y="404368"/>
                  </a:lnTo>
                  <a:lnTo>
                    <a:pt x="1682877" y="440944"/>
                  </a:lnTo>
                  <a:lnTo>
                    <a:pt x="1717976" y="470134"/>
                  </a:lnTo>
                  <a:lnTo>
                    <a:pt x="1758695" y="491013"/>
                  </a:lnTo>
                  <a:lnTo>
                    <a:pt x="1805035" y="503558"/>
                  </a:lnTo>
                  <a:lnTo>
                    <a:pt x="1856993" y="507746"/>
                  </a:lnTo>
                  <a:lnTo>
                    <a:pt x="1908359" y="503553"/>
                  </a:lnTo>
                  <a:lnTo>
                    <a:pt x="1954260" y="490966"/>
                  </a:lnTo>
                  <a:lnTo>
                    <a:pt x="1994707" y="469973"/>
                  </a:lnTo>
                  <a:lnTo>
                    <a:pt x="2029714" y="440563"/>
                  </a:lnTo>
                  <a:lnTo>
                    <a:pt x="2043204" y="423037"/>
                  </a:lnTo>
                  <a:lnTo>
                    <a:pt x="1856613" y="423037"/>
                  </a:lnTo>
                  <a:lnTo>
                    <a:pt x="1828278" y="420346"/>
                  </a:lnTo>
                  <a:lnTo>
                    <a:pt x="1779371" y="398819"/>
                  </a:lnTo>
                  <a:lnTo>
                    <a:pt x="1741987" y="355933"/>
                  </a:lnTo>
                  <a:lnTo>
                    <a:pt x="1722747" y="292687"/>
                  </a:lnTo>
                  <a:lnTo>
                    <a:pt x="1720404" y="254508"/>
                  </a:lnTo>
                  <a:lnTo>
                    <a:pt x="1720417" y="252222"/>
                  </a:lnTo>
                  <a:lnTo>
                    <a:pt x="1722695" y="213846"/>
                  </a:lnTo>
                  <a:lnTo>
                    <a:pt x="1741451" y="150461"/>
                  </a:lnTo>
                  <a:lnTo>
                    <a:pt x="1778067" y="108410"/>
                  </a:lnTo>
                  <a:lnTo>
                    <a:pt x="1827494" y="87455"/>
                  </a:lnTo>
                  <a:lnTo>
                    <a:pt x="1856613" y="84836"/>
                  </a:lnTo>
                  <a:lnTo>
                    <a:pt x="2042713" y="84836"/>
                  </a:lnTo>
                  <a:lnTo>
                    <a:pt x="2029205" y="67310"/>
                  </a:lnTo>
                  <a:lnTo>
                    <a:pt x="1993989" y="37879"/>
                  </a:lnTo>
                  <a:lnTo>
                    <a:pt x="1953307" y="16843"/>
                  </a:lnTo>
                  <a:lnTo>
                    <a:pt x="1907172" y="4212"/>
                  </a:lnTo>
                  <a:lnTo>
                    <a:pt x="1855596" y="0"/>
                  </a:lnTo>
                  <a:close/>
                </a:path>
                <a:path w="6202680" h="508000">
                  <a:moveTo>
                    <a:pt x="2042713" y="84836"/>
                  </a:moveTo>
                  <a:lnTo>
                    <a:pt x="1856613" y="84836"/>
                  </a:lnTo>
                  <a:lnTo>
                    <a:pt x="1885759" y="87431"/>
                  </a:lnTo>
                  <a:lnTo>
                    <a:pt x="1911857" y="95218"/>
                  </a:lnTo>
                  <a:lnTo>
                    <a:pt x="1954911" y="126365"/>
                  </a:lnTo>
                  <a:lnTo>
                    <a:pt x="1982628" y="178577"/>
                  </a:lnTo>
                  <a:lnTo>
                    <a:pt x="1991867" y="252222"/>
                  </a:lnTo>
                  <a:lnTo>
                    <a:pt x="1989506" y="292226"/>
                  </a:lnTo>
                  <a:lnTo>
                    <a:pt x="1970543" y="356235"/>
                  </a:lnTo>
                  <a:lnTo>
                    <a:pt x="1933586" y="398980"/>
                  </a:lnTo>
                  <a:lnTo>
                    <a:pt x="1884922" y="420368"/>
                  </a:lnTo>
                  <a:lnTo>
                    <a:pt x="1856613" y="423037"/>
                  </a:lnTo>
                  <a:lnTo>
                    <a:pt x="2043204" y="423037"/>
                  </a:lnTo>
                  <a:lnTo>
                    <a:pt x="2058031" y="403776"/>
                  </a:lnTo>
                  <a:lnTo>
                    <a:pt x="2078227" y="360489"/>
                  </a:lnTo>
                  <a:lnTo>
                    <a:pt x="2090328" y="310725"/>
                  </a:lnTo>
                  <a:lnTo>
                    <a:pt x="2094356" y="254508"/>
                  </a:lnTo>
                  <a:lnTo>
                    <a:pt x="2090285" y="197879"/>
                  </a:lnTo>
                  <a:lnTo>
                    <a:pt x="2078069" y="147812"/>
                  </a:lnTo>
                  <a:lnTo>
                    <a:pt x="2057709" y="104292"/>
                  </a:lnTo>
                  <a:lnTo>
                    <a:pt x="2042713" y="84836"/>
                  </a:lnTo>
                  <a:close/>
                </a:path>
                <a:path w="6202680" h="508000">
                  <a:moveTo>
                    <a:pt x="5512053" y="12446"/>
                  </a:moveTo>
                  <a:lnTo>
                    <a:pt x="5412867" y="12446"/>
                  </a:lnTo>
                  <a:lnTo>
                    <a:pt x="5412867" y="499364"/>
                  </a:lnTo>
                  <a:lnTo>
                    <a:pt x="5758434" y="499364"/>
                  </a:lnTo>
                  <a:lnTo>
                    <a:pt x="5758434" y="416687"/>
                  </a:lnTo>
                  <a:lnTo>
                    <a:pt x="5512053" y="416687"/>
                  </a:lnTo>
                  <a:lnTo>
                    <a:pt x="5512053" y="12446"/>
                  </a:lnTo>
                  <a:close/>
                </a:path>
                <a:path w="6202680" h="508000">
                  <a:moveTo>
                    <a:pt x="6193282" y="8382"/>
                  </a:moveTo>
                  <a:lnTo>
                    <a:pt x="5829299" y="8382"/>
                  </a:lnTo>
                  <a:lnTo>
                    <a:pt x="5829299" y="499364"/>
                  </a:lnTo>
                  <a:lnTo>
                    <a:pt x="6202680" y="499364"/>
                  </a:lnTo>
                  <a:lnTo>
                    <a:pt x="6202680" y="416687"/>
                  </a:lnTo>
                  <a:lnTo>
                    <a:pt x="5928487" y="416687"/>
                  </a:lnTo>
                  <a:lnTo>
                    <a:pt x="5928487" y="283083"/>
                  </a:lnTo>
                  <a:lnTo>
                    <a:pt x="6174867" y="283083"/>
                  </a:lnTo>
                  <a:lnTo>
                    <a:pt x="6174867" y="200279"/>
                  </a:lnTo>
                  <a:lnTo>
                    <a:pt x="5928487" y="200279"/>
                  </a:lnTo>
                  <a:lnTo>
                    <a:pt x="5928487" y="91440"/>
                  </a:lnTo>
                  <a:lnTo>
                    <a:pt x="6193282" y="91440"/>
                  </a:lnTo>
                  <a:lnTo>
                    <a:pt x="6193282" y="8382"/>
                  </a:lnTo>
                  <a:close/>
                </a:path>
                <a:path w="6202680" h="508000">
                  <a:moveTo>
                    <a:pt x="4517008" y="8382"/>
                  </a:moveTo>
                  <a:lnTo>
                    <a:pt x="4420616" y="8382"/>
                  </a:lnTo>
                  <a:lnTo>
                    <a:pt x="4420616" y="499364"/>
                  </a:lnTo>
                  <a:lnTo>
                    <a:pt x="4512691" y="499364"/>
                  </a:lnTo>
                  <a:lnTo>
                    <a:pt x="4512691" y="179197"/>
                  </a:lnTo>
                  <a:lnTo>
                    <a:pt x="4621667" y="179197"/>
                  </a:lnTo>
                  <a:lnTo>
                    <a:pt x="4517008" y="8382"/>
                  </a:lnTo>
                  <a:close/>
                </a:path>
                <a:path w="6202680" h="508000">
                  <a:moveTo>
                    <a:pt x="4621667" y="179197"/>
                  </a:moveTo>
                  <a:lnTo>
                    <a:pt x="4512691" y="179197"/>
                  </a:lnTo>
                  <a:lnTo>
                    <a:pt x="4710557" y="499364"/>
                  </a:lnTo>
                  <a:lnTo>
                    <a:pt x="4810125" y="499364"/>
                  </a:lnTo>
                  <a:lnTo>
                    <a:pt x="4810125" y="336296"/>
                  </a:lnTo>
                  <a:lnTo>
                    <a:pt x="4717922" y="336296"/>
                  </a:lnTo>
                  <a:lnTo>
                    <a:pt x="4621667" y="179197"/>
                  </a:lnTo>
                  <a:close/>
                </a:path>
                <a:path w="6202680" h="508000">
                  <a:moveTo>
                    <a:pt x="4810125" y="8382"/>
                  </a:moveTo>
                  <a:lnTo>
                    <a:pt x="4717922" y="8382"/>
                  </a:lnTo>
                  <a:lnTo>
                    <a:pt x="4717922" y="336296"/>
                  </a:lnTo>
                  <a:lnTo>
                    <a:pt x="4810125" y="336296"/>
                  </a:lnTo>
                  <a:lnTo>
                    <a:pt x="4810125" y="8382"/>
                  </a:lnTo>
                  <a:close/>
                </a:path>
                <a:path w="6202680" h="508000">
                  <a:moveTo>
                    <a:pt x="4021708" y="8382"/>
                  </a:moveTo>
                  <a:lnTo>
                    <a:pt x="3925316" y="8382"/>
                  </a:lnTo>
                  <a:lnTo>
                    <a:pt x="3925316" y="499364"/>
                  </a:lnTo>
                  <a:lnTo>
                    <a:pt x="4017391" y="499364"/>
                  </a:lnTo>
                  <a:lnTo>
                    <a:pt x="4017391" y="179197"/>
                  </a:lnTo>
                  <a:lnTo>
                    <a:pt x="4126367" y="179197"/>
                  </a:lnTo>
                  <a:lnTo>
                    <a:pt x="4021708" y="8382"/>
                  </a:lnTo>
                  <a:close/>
                </a:path>
                <a:path w="6202680" h="508000">
                  <a:moveTo>
                    <a:pt x="4126367" y="179197"/>
                  </a:moveTo>
                  <a:lnTo>
                    <a:pt x="4017391" y="179197"/>
                  </a:lnTo>
                  <a:lnTo>
                    <a:pt x="4215257" y="499364"/>
                  </a:lnTo>
                  <a:lnTo>
                    <a:pt x="4314825" y="499364"/>
                  </a:lnTo>
                  <a:lnTo>
                    <a:pt x="4314825" y="336296"/>
                  </a:lnTo>
                  <a:lnTo>
                    <a:pt x="4222622" y="336296"/>
                  </a:lnTo>
                  <a:lnTo>
                    <a:pt x="4126367" y="179197"/>
                  </a:lnTo>
                  <a:close/>
                </a:path>
                <a:path w="6202680" h="508000">
                  <a:moveTo>
                    <a:pt x="4314825" y="8382"/>
                  </a:moveTo>
                  <a:lnTo>
                    <a:pt x="4222622" y="8382"/>
                  </a:lnTo>
                  <a:lnTo>
                    <a:pt x="4222622" y="336296"/>
                  </a:lnTo>
                  <a:lnTo>
                    <a:pt x="4314825" y="336296"/>
                  </a:lnTo>
                  <a:lnTo>
                    <a:pt x="4314825" y="8382"/>
                  </a:lnTo>
                  <a:close/>
                </a:path>
                <a:path w="6202680" h="508000">
                  <a:moveTo>
                    <a:pt x="3831081" y="8382"/>
                  </a:moveTo>
                  <a:lnTo>
                    <a:pt x="3467100" y="8382"/>
                  </a:lnTo>
                  <a:lnTo>
                    <a:pt x="3467100" y="499364"/>
                  </a:lnTo>
                  <a:lnTo>
                    <a:pt x="3840479" y="499364"/>
                  </a:lnTo>
                  <a:lnTo>
                    <a:pt x="3840479" y="416687"/>
                  </a:lnTo>
                  <a:lnTo>
                    <a:pt x="3566287" y="416687"/>
                  </a:lnTo>
                  <a:lnTo>
                    <a:pt x="3566287" y="283083"/>
                  </a:lnTo>
                  <a:lnTo>
                    <a:pt x="3812666" y="283083"/>
                  </a:lnTo>
                  <a:lnTo>
                    <a:pt x="3812666" y="200279"/>
                  </a:lnTo>
                  <a:lnTo>
                    <a:pt x="3566287" y="200279"/>
                  </a:lnTo>
                  <a:lnTo>
                    <a:pt x="3566287" y="91440"/>
                  </a:lnTo>
                  <a:lnTo>
                    <a:pt x="3831081" y="91440"/>
                  </a:lnTo>
                  <a:lnTo>
                    <a:pt x="3831081" y="8382"/>
                  </a:lnTo>
                  <a:close/>
                </a:path>
                <a:path w="6202680" h="508000">
                  <a:moveTo>
                    <a:pt x="3372739" y="8382"/>
                  </a:moveTo>
                  <a:lnTo>
                    <a:pt x="3273552" y="8382"/>
                  </a:lnTo>
                  <a:lnTo>
                    <a:pt x="3273552" y="499364"/>
                  </a:lnTo>
                  <a:lnTo>
                    <a:pt x="3372739" y="499364"/>
                  </a:lnTo>
                  <a:lnTo>
                    <a:pt x="3372739" y="8382"/>
                  </a:lnTo>
                  <a:close/>
                </a:path>
                <a:path w="6202680" h="508000">
                  <a:moveTo>
                    <a:pt x="2571877" y="91440"/>
                  </a:moveTo>
                  <a:lnTo>
                    <a:pt x="2472690" y="91440"/>
                  </a:lnTo>
                  <a:lnTo>
                    <a:pt x="2472690" y="499364"/>
                  </a:lnTo>
                  <a:lnTo>
                    <a:pt x="2571877" y="499364"/>
                  </a:lnTo>
                  <a:lnTo>
                    <a:pt x="2571877" y="91440"/>
                  </a:lnTo>
                  <a:close/>
                </a:path>
                <a:path w="6202680" h="508000">
                  <a:moveTo>
                    <a:pt x="2717165" y="8382"/>
                  </a:moveTo>
                  <a:lnTo>
                    <a:pt x="2327020" y="8382"/>
                  </a:lnTo>
                  <a:lnTo>
                    <a:pt x="2327020" y="91440"/>
                  </a:lnTo>
                  <a:lnTo>
                    <a:pt x="2717165" y="91440"/>
                  </a:lnTo>
                  <a:lnTo>
                    <a:pt x="2717165" y="8382"/>
                  </a:lnTo>
                  <a:close/>
                </a:path>
                <a:path w="6202680" h="508000">
                  <a:moveTo>
                    <a:pt x="1240409" y="8382"/>
                  </a:moveTo>
                  <a:lnTo>
                    <a:pt x="1144016" y="8382"/>
                  </a:lnTo>
                  <a:lnTo>
                    <a:pt x="1144016" y="499364"/>
                  </a:lnTo>
                  <a:lnTo>
                    <a:pt x="1236091" y="499364"/>
                  </a:lnTo>
                  <a:lnTo>
                    <a:pt x="1236091" y="179197"/>
                  </a:lnTo>
                  <a:lnTo>
                    <a:pt x="1345067" y="179197"/>
                  </a:lnTo>
                  <a:lnTo>
                    <a:pt x="1240409" y="8382"/>
                  </a:lnTo>
                  <a:close/>
                </a:path>
                <a:path w="6202680" h="508000">
                  <a:moveTo>
                    <a:pt x="1345067" y="179197"/>
                  </a:moveTo>
                  <a:lnTo>
                    <a:pt x="1236091" y="179197"/>
                  </a:lnTo>
                  <a:lnTo>
                    <a:pt x="1433956" y="499364"/>
                  </a:lnTo>
                  <a:lnTo>
                    <a:pt x="1533524" y="499364"/>
                  </a:lnTo>
                  <a:lnTo>
                    <a:pt x="1533524" y="336296"/>
                  </a:lnTo>
                  <a:lnTo>
                    <a:pt x="1441323" y="336296"/>
                  </a:lnTo>
                  <a:lnTo>
                    <a:pt x="1345067" y="179197"/>
                  </a:lnTo>
                  <a:close/>
                </a:path>
                <a:path w="6202680" h="508000">
                  <a:moveTo>
                    <a:pt x="1533524" y="8382"/>
                  </a:moveTo>
                  <a:lnTo>
                    <a:pt x="1441323" y="8382"/>
                  </a:lnTo>
                  <a:lnTo>
                    <a:pt x="1441323" y="336296"/>
                  </a:lnTo>
                  <a:lnTo>
                    <a:pt x="1533524" y="336296"/>
                  </a:lnTo>
                  <a:lnTo>
                    <a:pt x="1533524" y="8382"/>
                  </a:lnTo>
                  <a:close/>
                </a:path>
                <a:path w="6202680" h="508000">
                  <a:moveTo>
                    <a:pt x="553339" y="8382"/>
                  </a:moveTo>
                  <a:lnTo>
                    <a:pt x="454152" y="8382"/>
                  </a:lnTo>
                  <a:lnTo>
                    <a:pt x="454152" y="499364"/>
                  </a:lnTo>
                  <a:lnTo>
                    <a:pt x="553339" y="499364"/>
                  </a:lnTo>
                  <a:lnTo>
                    <a:pt x="553339" y="83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426083" y="770635"/>
              <a:ext cx="6234684" cy="53847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799844" y="1554480"/>
              <a:ext cx="5522213" cy="60731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860677" y="1608327"/>
              <a:ext cx="5422265" cy="508000"/>
            </a:xfrm>
            <a:custGeom>
              <a:avLst/>
              <a:gdLst/>
              <a:ahLst/>
              <a:cxnLst/>
              <a:rect l="l" t="t" r="r" b="b"/>
              <a:pathLst>
                <a:path w="5422265" h="508000">
                  <a:moveTo>
                    <a:pt x="4820158" y="91439"/>
                  </a:moveTo>
                  <a:lnTo>
                    <a:pt x="4720971" y="91439"/>
                  </a:lnTo>
                  <a:lnTo>
                    <a:pt x="4720971" y="499363"/>
                  </a:lnTo>
                  <a:lnTo>
                    <a:pt x="4820158" y="499363"/>
                  </a:lnTo>
                  <a:lnTo>
                    <a:pt x="4820158" y="91439"/>
                  </a:lnTo>
                  <a:close/>
                </a:path>
                <a:path w="5422265" h="508000">
                  <a:moveTo>
                    <a:pt x="5225415" y="8382"/>
                  </a:moveTo>
                  <a:lnTo>
                    <a:pt x="5120640" y="8382"/>
                  </a:lnTo>
                  <a:lnTo>
                    <a:pt x="4929378" y="499363"/>
                  </a:lnTo>
                  <a:lnTo>
                    <a:pt x="5034533" y="499363"/>
                  </a:lnTo>
                  <a:lnTo>
                    <a:pt x="5075047" y="387858"/>
                  </a:lnTo>
                  <a:lnTo>
                    <a:pt x="5377362" y="387858"/>
                  </a:lnTo>
                  <a:lnTo>
                    <a:pt x="5344257" y="305181"/>
                  </a:lnTo>
                  <a:lnTo>
                    <a:pt x="5105527" y="305181"/>
                  </a:lnTo>
                  <a:lnTo>
                    <a:pt x="5171821" y="122936"/>
                  </a:lnTo>
                  <a:lnTo>
                    <a:pt x="5271284" y="122936"/>
                  </a:lnTo>
                  <a:lnTo>
                    <a:pt x="5225415" y="8382"/>
                  </a:lnTo>
                  <a:close/>
                </a:path>
                <a:path w="5422265" h="508000">
                  <a:moveTo>
                    <a:pt x="5377362" y="387858"/>
                  </a:moveTo>
                  <a:lnTo>
                    <a:pt x="5271262" y="387858"/>
                  </a:lnTo>
                  <a:lnTo>
                    <a:pt x="5314188" y="499363"/>
                  </a:lnTo>
                  <a:lnTo>
                    <a:pt x="5422011" y="499363"/>
                  </a:lnTo>
                  <a:lnTo>
                    <a:pt x="5377362" y="387858"/>
                  </a:lnTo>
                  <a:close/>
                </a:path>
                <a:path w="5422265" h="508000">
                  <a:moveTo>
                    <a:pt x="5271284" y="122936"/>
                  </a:moveTo>
                  <a:lnTo>
                    <a:pt x="5171821" y="122936"/>
                  </a:lnTo>
                  <a:lnTo>
                    <a:pt x="5239512" y="305181"/>
                  </a:lnTo>
                  <a:lnTo>
                    <a:pt x="5344257" y="305181"/>
                  </a:lnTo>
                  <a:lnTo>
                    <a:pt x="5271284" y="122936"/>
                  </a:lnTo>
                  <a:close/>
                </a:path>
                <a:path w="5422265" h="508000">
                  <a:moveTo>
                    <a:pt x="4965446" y="8382"/>
                  </a:moveTo>
                  <a:lnTo>
                    <a:pt x="4575302" y="8382"/>
                  </a:lnTo>
                  <a:lnTo>
                    <a:pt x="4575302" y="91439"/>
                  </a:lnTo>
                  <a:lnTo>
                    <a:pt x="4965446" y="91439"/>
                  </a:lnTo>
                  <a:lnTo>
                    <a:pt x="4965446" y="8382"/>
                  </a:lnTo>
                  <a:close/>
                </a:path>
                <a:path w="5422265" h="508000">
                  <a:moveTo>
                    <a:pt x="4324096" y="8382"/>
                  </a:moveTo>
                  <a:lnTo>
                    <a:pt x="4115562" y="8382"/>
                  </a:lnTo>
                  <a:lnTo>
                    <a:pt x="4115562" y="499363"/>
                  </a:lnTo>
                  <a:lnTo>
                    <a:pt x="4214622" y="499363"/>
                  </a:lnTo>
                  <a:lnTo>
                    <a:pt x="4214622" y="294386"/>
                  </a:lnTo>
                  <a:lnTo>
                    <a:pt x="4405788" y="294386"/>
                  </a:lnTo>
                  <a:lnTo>
                    <a:pt x="4402853" y="292274"/>
                  </a:lnTo>
                  <a:lnTo>
                    <a:pt x="4387469" y="282701"/>
                  </a:lnTo>
                  <a:lnTo>
                    <a:pt x="4417756" y="276367"/>
                  </a:lnTo>
                  <a:lnTo>
                    <a:pt x="4466282" y="253698"/>
                  </a:lnTo>
                  <a:lnTo>
                    <a:pt x="4498738" y="218148"/>
                  </a:lnTo>
                  <a:lnTo>
                    <a:pt x="4499734" y="216026"/>
                  </a:lnTo>
                  <a:lnTo>
                    <a:pt x="4214622" y="216026"/>
                  </a:lnTo>
                  <a:lnTo>
                    <a:pt x="4214622" y="91439"/>
                  </a:lnTo>
                  <a:lnTo>
                    <a:pt x="4506808" y="91439"/>
                  </a:lnTo>
                  <a:lnTo>
                    <a:pt x="4504953" y="86256"/>
                  </a:lnTo>
                  <a:lnTo>
                    <a:pt x="4483975" y="53060"/>
                  </a:lnTo>
                  <a:lnTo>
                    <a:pt x="4438523" y="21717"/>
                  </a:lnTo>
                  <a:lnTo>
                    <a:pt x="4392120" y="11715"/>
                  </a:lnTo>
                  <a:lnTo>
                    <a:pt x="4360816" y="9215"/>
                  </a:lnTo>
                  <a:lnTo>
                    <a:pt x="4324096" y="8382"/>
                  </a:lnTo>
                  <a:close/>
                </a:path>
                <a:path w="5422265" h="508000">
                  <a:moveTo>
                    <a:pt x="4405788" y="294386"/>
                  </a:moveTo>
                  <a:lnTo>
                    <a:pt x="4234688" y="294386"/>
                  </a:lnTo>
                  <a:lnTo>
                    <a:pt x="4250666" y="294741"/>
                  </a:lnTo>
                  <a:lnTo>
                    <a:pt x="4264310" y="295798"/>
                  </a:lnTo>
                  <a:lnTo>
                    <a:pt x="4307298" y="313511"/>
                  </a:lnTo>
                  <a:lnTo>
                    <a:pt x="4334541" y="345868"/>
                  </a:lnTo>
                  <a:lnTo>
                    <a:pt x="4438396" y="499363"/>
                  </a:lnTo>
                  <a:lnTo>
                    <a:pt x="4556887" y="499363"/>
                  </a:lnTo>
                  <a:lnTo>
                    <a:pt x="4496943" y="403606"/>
                  </a:lnTo>
                  <a:lnTo>
                    <a:pt x="4465129" y="355012"/>
                  </a:lnTo>
                  <a:lnTo>
                    <a:pt x="4440555" y="323850"/>
                  </a:lnTo>
                  <a:lnTo>
                    <a:pt x="4416821" y="302323"/>
                  </a:lnTo>
                  <a:lnTo>
                    <a:pt x="4405788" y="294386"/>
                  </a:lnTo>
                  <a:close/>
                </a:path>
                <a:path w="5422265" h="508000">
                  <a:moveTo>
                    <a:pt x="4506808" y="91439"/>
                  </a:moveTo>
                  <a:lnTo>
                    <a:pt x="4291965" y="91439"/>
                  </a:lnTo>
                  <a:lnTo>
                    <a:pt x="4319135" y="91557"/>
                  </a:lnTo>
                  <a:lnTo>
                    <a:pt x="4340256" y="91900"/>
                  </a:lnTo>
                  <a:lnTo>
                    <a:pt x="4385691" y="99996"/>
                  </a:lnTo>
                  <a:lnTo>
                    <a:pt x="4411583" y="130016"/>
                  </a:lnTo>
                  <a:lnTo>
                    <a:pt x="4414901" y="152400"/>
                  </a:lnTo>
                  <a:lnTo>
                    <a:pt x="4414279" y="162994"/>
                  </a:lnTo>
                  <a:lnTo>
                    <a:pt x="4392866" y="201834"/>
                  </a:lnTo>
                  <a:lnTo>
                    <a:pt x="4345924" y="214518"/>
                  </a:lnTo>
                  <a:lnTo>
                    <a:pt x="4288028" y="216026"/>
                  </a:lnTo>
                  <a:lnTo>
                    <a:pt x="4499734" y="216026"/>
                  </a:lnTo>
                  <a:lnTo>
                    <a:pt x="4508896" y="196516"/>
                  </a:lnTo>
                  <a:lnTo>
                    <a:pt x="4514982" y="172479"/>
                  </a:lnTo>
                  <a:lnTo>
                    <a:pt x="4517009" y="146050"/>
                  </a:lnTo>
                  <a:lnTo>
                    <a:pt x="4515673" y="124928"/>
                  </a:lnTo>
                  <a:lnTo>
                    <a:pt x="4511659" y="104997"/>
                  </a:lnTo>
                  <a:lnTo>
                    <a:pt x="4506808" y="91439"/>
                  </a:lnTo>
                  <a:close/>
                </a:path>
                <a:path w="5422265" h="508000">
                  <a:moveTo>
                    <a:pt x="181229" y="8382"/>
                  </a:moveTo>
                  <a:lnTo>
                    <a:pt x="0" y="8382"/>
                  </a:lnTo>
                  <a:lnTo>
                    <a:pt x="0" y="499363"/>
                  </a:lnTo>
                  <a:lnTo>
                    <a:pt x="186562" y="499363"/>
                  </a:lnTo>
                  <a:lnTo>
                    <a:pt x="212633" y="498719"/>
                  </a:lnTo>
                  <a:lnTo>
                    <a:pt x="256536" y="493523"/>
                  </a:lnTo>
                  <a:lnTo>
                    <a:pt x="295106" y="481212"/>
                  </a:lnTo>
                  <a:lnTo>
                    <a:pt x="329916" y="461643"/>
                  </a:lnTo>
                  <a:lnTo>
                    <a:pt x="360060" y="431976"/>
                  </a:lnTo>
                  <a:lnTo>
                    <a:pt x="370653" y="416687"/>
                  </a:lnTo>
                  <a:lnTo>
                    <a:pt x="99187" y="416687"/>
                  </a:lnTo>
                  <a:lnTo>
                    <a:pt x="99187" y="91439"/>
                  </a:lnTo>
                  <a:lnTo>
                    <a:pt x="370636" y="91439"/>
                  </a:lnTo>
                  <a:lnTo>
                    <a:pt x="363116" y="80164"/>
                  </a:lnTo>
                  <a:lnTo>
                    <a:pt x="332476" y="48015"/>
                  </a:lnTo>
                  <a:lnTo>
                    <a:pt x="295483" y="25398"/>
                  </a:lnTo>
                  <a:lnTo>
                    <a:pt x="256792" y="13686"/>
                  </a:lnTo>
                  <a:lnTo>
                    <a:pt x="210067" y="8975"/>
                  </a:lnTo>
                  <a:lnTo>
                    <a:pt x="181229" y="8382"/>
                  </a:lnTo>
                  <a:close/>
                </a:path>
                <a:path w="5422265" h="508000">
                  <a:moveTo>
                    <a:pt x="370636" y="91439"/>
                  </a:moveTo>
                  <a:lnTo>
                    <a:pt x="143764" y="91439"/>
                  </a:lnTo>
                  <a:lnTo>
                    <a:pt x="171555" y="91745"/>
                  </a:lnTo>
                  <a:lnTo>
                    <a:pt x="194357" y="92646"/>
                  </a:lnTo>
                  <a:lnTo>
                    <a:pt x="238353" y="99875"/>
                  </a:lnTo>
                  <a:lnTo>
                    <a:pt x="279546" y="128658"/>
                  </a:lnTo>
                  <a:lnTo>
                    <a:pt x="299085" y="166877"/>
                  </a:lnTo>
                  <a:lnTo>
                    <a:pt x="308496" y="227439"/>
                  </a:lnTo>
                  <a:lnTo>
                    <a:pt x="309118" y="254254"/>
                  </a:lnTo>
                  <a:lnTo>
                    <a:pt x="308496" y="281233"/>
                  </a:lnTo>
                  <a:lnTo>
                    <a:pt x="303492" y="326191"/>
                  </a:lnTo>
                  <a:lnTo>
                    <a:pt x="287559" y="372475"/>
                  </a:lnTo>
                  <a:lnTo>
                    <a:pt x="255174" y="403812"/>
                  </a:lnTo>
                  <a:lnTo>
                    <a:pt x="208962" y="415480"/>
                  </a:lnTo>
                  <a:lnTo>
                    <a:pt x="173228" y="416687"/>
                  </a:lnTo>
                  <a:lnTo>
                    <a:pt x="370653" y="416687"/>
                  </a:lnTo>
                  <a:lnTo>
                    <a:pt x="396494" y="363093"/>
                  </a:lnTo>
                  <a:lnTo>
                    <a:pt x="407812" y="314975"/>
                  </a:lnTo>
                  <a:lnTo>
                    <a:pt x="411606" y="258572"/>
                  </a:lnTo>
                  <a:lnTo>
                    <a:pt x="410604" y="225450"/>
                  </a:lnTo>
                  <a:lnTo>
                    <a:pt x="402552" y="167399"/>
                  </a:lnTo>
                  <a:lnTo>
                    <a:pt x="386548" y="119891"/>
                  </a:lnTo>
                  <a:lnTo>
                    <a:pt x="375761" y="99123"/>
                  </a:lnTo>
                  <a:lnTo>
                    <a:pt x="370636" y="91439"/>
                  </a:lnTo>
                  <a:close/>
                </a:path>
                <a:path w="5422265" h="508000">
                  <a:moveTo>
                    <a:pt x="2503678" y="0"/>
                  </a:moveTo>
                  <a:lnTo>
                    <a:pt x="2447305" y="4857"/>
                  </a:lnTo>
                  <a:lnTo>
                    <a:pt x="2397887" y="19431"/>
                  </a:lnTo>
                  <a:lnTo>
                    <a:pt x="2349273" y="49720"/>
                  </a:lnTo>
                  <a:lnTo>
                    <a:pt x="2320672" y="79055"/>
                  </a:lnTo>
                  <a:lnTo>
                    <a:pt x="2297864" y="112722"/>
                  </a:lnTo>
                  <a:lnTo>
                    <a:pt x="2278959" y="157944"/>
                  </a:lnTo>
                  <a:lnTo>
                    <a:pt x="2267719" y="220912"/>
                  </a:lnTo>
                  <a:lnTo>
                    <a:pt x="2266315" y="256921"/>
                  </a:lnTo>
                  <a:lnTo>
                    <a:pt x="2270361" y="312356"/>
                  </a:lnTo>
                  <a:lnTo>
                    <a:pt x="2282491" y="361505"/>
                  </a:lnTo>
                  <a:lnTo>
                    <a:pt x="2302694" y="404368"/>
                  </a:lnTo>
                  <a:lnTo>
                    <a:pt x="2330958" y="440944"/>
                  </a:lnTo>
                  <a:lnTo>
                    <a:pt x="2366057" y="470134"/>
                  </a:lnTo>
                  <a:lnTo>
                    <a:pt x="2406777" y="491013"/>
                  </a:lnTo>
                  <a:lnTo>
                    <a:pt x="2453116" y="503558"/>
                  </a:lnTo>
                  <a:lnTo>
                    <a:pt x="2505075" y="507746"/>
                  </a:lnTo>
                  <a:lnTo>
                    <a:pt x="2556440" y="503553"/>
                  </a:lnTo>
                  <a:lnTo>
                    <a:pt x="2602341" y="490966"/>
                  </a:lnTo>
                  <a:lnTo>
                    <a:pt x="2642788" y="469973"/>
                  </a:lnTo>
                  <a:lnTo>
                    <a:pt x="2677795" y="440563"/>
                  </a:lnTo>
                  <a:lnTo>
                    <a:pt x="2691285" y="423037"/>
                  </a:lnTo>
                  <a:lnTo>
                    <a:pt x="2504694" y="423037"/>
                  </a:lnTo>
                  <a:lnTo>
                    <a:pt x="2476359" y="420346"/>
                  </a:lnTo>
                  <a:lnTo>
                    <a:pt x="2427452" y="398819"/>
                  </a:lnTo>
                  <a:lnTo>
                    <a:pt x="2390068" y="355933"/>
                  </a:lnTo>
                  <a:lnTo>
                    <a:pt x="2370828" y="292687"/>
                  </a:lnTo>
                  <a:lnTo>
                    <a:pt x="2368485" y="254508"/>
                  </a:lnTo>
                  <a:lnTo>
                    <a:pt x="2368498" y="252222"/>
                  </a:lnTo>
                  <a:lnTo>
                    <a:pt x="2370776" y="213846"/>
                  </a:lnTo>
                  <a:lnTo>
                    <a:pt x="2389532" y="150461"/>
                  </a:lnTo>
                  <a:lnTo>
                    <a:pt x="2426148" y="108410"/>
                  </a:lnTo>
                  <a:lnTo>
                    <a:pt x="2475575" y="87455"/>
                  </a:lnTo>
                  <a:lnTo>
                    <a:pt x="2504694" y="84836"/>
                  </a:lnTo>
                  <a:lnTo>
                    <a:pt x="2690794" y="84836"/>
                  </a:lnTo>
                  <a:lnTo>
                    <a:pt x="2677287" y="67310"/>
                  </a:lnTo>
                  <a:lnTo>
                    <a:pt x="2642070" y="37879"/>
                  </a:lnTo>
                  <a:lnTo>
                    <a:pt x="2601388" y="16843"/>
                  </a:lnTo>
                  <a:lnTo>
                    <a:pt x="2555253" y="4212"/>
                  </a:lnTo>
                  <a:lnTo>
                    <a:pt x="2503678" y="0"/>
                  </a:lnTo>
                  <a:close/>
                </a:path>
                <a:path w="5422265" h="508000">
                  <a:moveTo>
                    <a:pt x="2690794" y="84836"/>
                  </a:moveTo>
                  <a:lnTo>
                    <a:pt x="2504694" y="84836"/>
                  </a:lnTo>
                  <a:lnTo>
                    <a:pt x="2533840" y="87431"/>
                  </a:lnTo>
                  <a:lnTo>
                    <a:pt x="2559939" y="95218"/>
                  </a:lnTo>
                  <a:lnTo>
                    <a:pt x="2602992" y="126364"/>
                  </a:lnTo>
                  <a:lnTo>
                    <a:pt x="2630709" y="178577"/>
                  </a:lnTo>
                  <a:lnTo>
                    <a:pt x="2639949" y="252222"/>
                  </a:lnTo>
                  <a:lnTo>
                    <a:pt x="2637587" y="292226"/>
                  </a:lnTo>
                  <a:lnTo>
                    <a:pt x="2618624" y="356235"/>
                  </a:lnTo>
                  <a:lnTo>
                    <a:pt x="2581667" y="398980"/>
                  </a:lnTo>
                  <a:lnTo>
                    <a:pt x="2533003" y="420368"/>
                  </a:lnTo>
                  <a:lnTo>
                    <a:pt x="2504694" y="423037"/>
                  </a:lnTo>
                  <a:lnTo>
                    <a:pt x="2691285" y="423037"/>
                  </a:lnTo>
                  <a:lnTo>
                    <a:pt x="2706112" y="403776"/>
                  </a:lnTo>
                  <a:lnTo>
                    <a:pt x="2726309" y="360489"/>
                  </a:lnTo>
                  <a:lnTo>
                    <a:pt x="2738409" y="310725"/>
                  </a:lnTo>
                  <a:lnTo>
                    <a:pt x="2742438" y="254508"/>
                  </a:lnTo>
                  <a:lnTo>
                    <a:pt x="2738366" y="197879"/>
                  </a:lnTo>
                  <a:lnTo>
                    <a:pt x="2726150" y="147812"/>
                  </a:lnTo>
                  <a:lnTo>
                    <a:pt x="2705790" y="104292"/>
                  </a:lnTo>
                  <a:lnTo>
                    <a:pt x="2690794" y="84836"/>
                  </a:lnTo>
                  <a:close/>
                </a:path>
                <a:path w="5422265" h="508000">
                  <a:moveTo>
                    <a:pt x="1473835" y="12446"/>
                  </a:moveTo>
                  <a:lnTo>
                    <a:pt x="1374648" y="12446"/>
                  </a:lnTo>
                  <a:lnTo>
                    <a:pt x="1374648" y="499363"/>
                  </a:lnTo>
                  <a:lnTo>
                    <a:pt x="1720214" y="499363"/>
                  </a:lnTo>
                  <a:lnTo>
                    <a:pt x="1720214" y="416687"/>
                  </a:lnTo>
                  <a:lnTo>
                    <a:pt x="1473835" y="416687"/>
                  </a:lnTo>
                  <a:lnTo>
                    <a:pt x="1473835" y="12446"/>
                  </a:lnTo>
                  <a:close/>
                </a:path>
                <a:path w="5422265" h="508000">
                  <a:moveTo>
                    <a:pt x="1054735" y="12446"/>
                  </a:moveTo>
                  <a:lnTo>
                    <a:pt x="955548" y="12446"/>
                  </a:lnTo>
                  <a:lnTo>
                    <a:pt x="955548" y="499363"/>
                  </a:lnTo>
                  <a:lnTo>
                    <a:pt x="1301115" y="499363"/>
                  </a:lnTo>
                  <a:lnTo>
                    <a:pt x="1301115" y="416687"/>
                  </a:lnTo>
                  <a:lnTo>
                    <a:pt x="1054735" y="416687"/>
                  </a:lnTo>
                  <a:lnTo>
                    <a:pt x="1054735" y="12446"/>
                  </a:lnTo>
                  <a:close/>
                </a:path>
                <a:path w="5422265" h="508000">
                  <a:moveTo>
                    <a:pt x="1844039" y="9779"/>
                  </a:moveTo>
                  <a:lnTo>
                    <a:pt x="1749933" y="9779"/>
                  </a:lnTo>
                  <a:lnTo>
                    <a:pt x="1749933" y="103886"/>
                  </a:lnTo>
                  <a:lnTo>
                    <a:pt x="1795526" y="103886"/>
                  </a:lnTo>
                  <a:lnTo>
                    <a:pt x="1794452" y="117338"/>
                  </a:lnTo>
                  <a:lnTo>
                    <a:pt x="1775781" y="156477"/>
                  </a:lnTo>
                  <a:lnTo>
                    <a:pt x="1742313" y="174498"/>
                  </a:lnTo>
                  <a:lnTo>
                    <a:pt x="1760727" y="213360"/>
                  </a:lnTo>
                  <a:lnTo>
                    <a:pt x="1799929" y="192750"/>
                  </a:lnTo>
                  <a:lnTo>
                    <a:pt x="1826863" y="163941"/>
                  </a:lnTo>
                  <a:lnTo>
                    <a:pt x="1842309" y="113633"/>
                  </a:lnTo>
                  <a:lnTo>
                    <a:pt x="1844039" y="77088"/>
                  </a:lnTo>
                  <a:lnTo>
                    <a:pt x="1844039" y="9779"/>
                  </a:lnTo>
                  <a:close/>
                </a:path>
                <a:path w="5422265" h="508000">
                  <a:moveTo>
                    <a:pt x="4021963" y="8382"/>
                  </a:moveTo>
                  <a:lnTo>
                    <a:pt x="3657981" y="8382"/>
                  </a:lnTo>
                  <a:lnTo>
                    <a:pt x="3657981" y="499363"/>
                  </a:lnTo>
                  <a:lnTo>
                    <a:pt x="4031361" y="499363"/>
                  </a:lnTo>
                  <a:lnTo>
                    <a:pt x="4031361" y="416687"/>
                  </a:lnTo>
                  <a:lnTo>
                    <a:pt x="3757168" y="416687"/>
                  </a:lnTo>
                  <a:lnTo>
                    <a:pt x="3757168" y="283083"/>
                  </a:lnTo>
                  <a:lnTo>
                    <a:pt x="4003548" y="283083"/>
                  </a:lnTo>
                  <a:lnTo>
                    <a:pt x="4003548" y="200279"/>
                  </a:lnTo>
                  <a:lnTo>
                    <a:pt x="3757168" y="200279"/>
                  </a:lnTo>
                  <a:lnTo>
                    <a:pt x="3757168" y="91439"/>
                  </a:lnTo>
                  <a:lnTo>
                    <a:pt x="4021963" y="91439"/>
                  </a:lnTo>
                  <a:lnTo>
                    <a:pt x="4021963" y="8382"/>
                  </a:lnTo>
                  <a:close/>
                </a:path>
                <a:path w="5422265" h="508000">
                  <a:moveTo>
                    <a:pt x="3576066" y="8382"/>
                  </a:moveTo>
                  <a:lnTo>
                    <a:pt x="3239516" y="8382"/>
                  </a:lnTo>
                  <a:lnTo>
                    <a:pt x="3239516" y="499363"/>
                  </a:lnTo>
                  <a:lnTo>
                    <a:pt x="3338703" y="499363"/>
                  </a:lnTo>
                  <a:lnTo>
                    <a:pt x="3338703" y="290702"/>
                  </a:lnTo>
                  <a:lnTo>
                    <a:pt x="3543681" y="290702"/>
                  </a:lnTo>
                  <a:lnTo>
                    <a:pt x="3543681" y="207645"/>
                  </a:lnTo>
                  <a:lnTo>
                    <a:pt x="3338703" y="207645"/>
                  </a:lnTo>
                  <a:lnTo>
                    <a:pt x="3338703" y="91439"/>
                  </a:lnTo>
                  <a:lnTo>
                    <a:pt x="3576066" y="91439"/>
                  </a:lnTo>
                  <a:lnTo>
                    <a:pt x="3576066" y="8382"/>
                  </a:lnTo>
                  <a:close/>
                </a:path>
                <a:path w="5422265" h="508000">
                  <a:moveTo>
                    <a:pt x="3156966" y="8382"/>
                  </a:moveTo>
                  <a:lnTo>
                    <a:pt x="2820416" y="8382"/>
                  </a:lnTo>
                  <a:lnTo>
                    <a:pt x="2820416" y="499363"/>
                  </a:lnTo>
                  <a:lnTo>
                    <a:pt x="2919603" y="499363"/>
                  </a:lnTo>
                  <a:lnTo>
                    <a:pt x="2919603" y="290702"/>
                  </a:lnTo>
                  <a:lnTo>
                    <a:pt x="3124581" y="290702"/>
                  </a:lnTo>
                  <a:lnTo>
                    <a:pt x="3124581" y="207645"/>
                  </a:lnTo>
                  <a:lnTo>
                    <a:pt x="2919603" y="207645"/>
                  </a:lnTo>
                  <a:lnTo>
                    <a:pt x="2919603" y="91439"/>
                  </a:lnTo>
                  <a:lnTo>
                    <a:pt x="3156966" y="91439"/>
                  </a:lnTo>
                  <a:lnTo>
                    <a:pt x="3156966" y="8382"/>
                  </a:lnTo>
                  <a:close/>
                </a:path>
                <a:path w="5422265" h="508000">
                  <a:moveTo>
                    <a:pt x="859663" y="8382"/>
                  </a:moveTo>
                  <a:lnTo>
                    <a:pt x="495681" y="8382"/>
                  </a:lnTo>
                  <a:lnTo>
                    <a:pt x="495681" y="499363"/>
                  </a:lnTo>
                  <a:lnTo>
                    <a:pt x="869061" y="499363"/>
                  </a:lnTo>
                  <a:lnTo>
                    <a:pt x="869061" y="416687"/>
                  </a:lnTo>
                  <a:lnTo>
                    <a:pt x="594868" y="416687"/>
                  </a:lnTo>
                  <a:lnTo>
                    <a:pt x="594868" y="283083"/>
                  </a:lnTo>
                  <a:lnTo>
                    <a:pt x="841248" y="283083"/>
                  </a:lnTo>
                  <a:lnTo>
                    <a:pt x="841248" y="200279"/>
                  </a:lnTo>
                  <a:lnTo>
                    <a:pt x="594868" y="200279"/>
                  </a:lnTo>
                  <a:lnTo>
                    <a:pt x="594868" y="91439"/>
                  </a:lnTo>
                  <a:lnTo>
                    <a:pt x="859663" y="91439"/>
                  </a:lnTo>
                  <a:lnTo>
                    <a:pt x="859663" y="83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844802" y="1593595"/>
              <a:ext cx="5454777" cy="5384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537460" y="2377440"/>
              <a:ext cx="4022597" cy="60731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597785" y="2431287"/>
              <a:ext cx="3923029" cy="508000"/>
            </a:xfrm>
            <a:custGeom>
              <a:avLst/>
              <a:gdLst/>
              <a:ahLst/>
              <a:cxnLst/>
              <a:rect l="l" t="t" r="r" b="b"/>
              <a:pathLst>
                <a:path w="3923029" h="508000">
                  <a:moveTo>
                    <a:pt x="3130550" y="8382"/>
                  </a:moveTo>
                  <a:lnTo>
                    <a:pt x="3023107" y="8382"/>
                  </a:lnTo>
                  <a:lnTo>
                    <a:pt x="3198494" y="499363"/>
                  </a:lnTo>
                  <a:lnTo>
                    <a:pt x="3304286" y="499363"/>
                  </a:lnTo>
                  <a:lnTo>
                    <a:pt x="3350011" y="371728"/>
                  </a:lnTo>
                  <a:lnTo>
                    <a:pt x="3254755" y="371728"/>
                  </a:lnTo>
                  <a:lnTo>
                    <a:pt x="3130550" y="8382"/>
                  </a:lnTo>
                  <a:close/>
                </a:path>
                <a:path w="3923029" h="508000">
                  <a:moveTo>
                    <a:pt x="3726306" y="8382"/>
                  </a:moveTo>
                  <a:lnTo>
                    <a:pt x="3621531" y="8382"/>
                  </a:lnTo>
                  <a:lnTo>
                    <a:pt x="3430269" y="499363"/>
                  </a:lnTo>
                  <a:lnTo>
                    <a:pt x="3535426" y="499363"/>
                  </a:lnTo>
                  <a:lnTo>
                    <a:pt x="3575939" y="387858"/>
                  </a:lnTo>
                  <a:lnTo>
                    <a:pt x="3878254" y="387858"/>
                  </a:lnTo>
                  <a:lnTo>
                    <a:pt x="3845149" y="305181"/>
                  </a:lnTo>
                  <a:lnTo>
                    <a:pt x="3606418" y="305181"/>
                  </a:lnTo>
                  <a:lnTo>
                    <a:pt x="3672713" y="122936"/>
                  </a:lnTo>
                  <a:lnTo>
                    <a:pt x="3772176" y="122936"/>
                  </a:lnTo>
                  <a:lnTo>
                    <a:pt x="3726306" y="8382"/>
                  </a:lnTo>
                  <a:close/>
                </a:path>
                <a:path w="3923029" h="508000">
                  <a:moveTo>
                    <a:pt x="3878254" y="387858"/>
                  </a:moveTo>
                  <a:lnTo>
                    <a:pt x="3772154" y="387858"/>
                  </a:lnTo>
                  <a:lnTo>
                    <a:pt x="3815079" y="499363"/>
                  </a:lnTo>
                  <a:lnTo>
                    <a:pt x="3922903" y="499363"/>
                  </a:lnTo>
                  <a:lnTo>
                    <a:pt x="3878254" y="387858"/>
                  </a:lnTo>
                  <a:close/>
                </a:path>
                <a:path w="3923029" h="508000">
                  <a:moveTo>
                    <a:pt x="3480180" y="8382"/>
                  </a:moveTo>
                  <a:lnTo>
                    <a:pt x="3375025" y="8382"/>
                  </a:lnTo>
                  <a:lnTo>
                    <a:pt x="3254755" y="371728"/>
                  </a:lnTo>
                  <a:lnTo>
                    <a:pt x="3350011" y="371728"/>
                  </a:lnTo>
                  <a:lnTo>
                    <a:pt x="3480180" y="8382"/>
                  </a:lnTo>
                  <a:close/>
                </a:path>
                <a:path w="3923029" h="508000">
                  <a:moveTo>
                    <a:pt x="3772176" y="122936"/>
                  </a:moveTo>
                  <a:lnTo>
                    <a:pt x="3672713" y="122936"/>
                  </a:lnTo>
                  <a:lnTo>
                    <a:pt x="3740404" y="305181"/>
                  </a:lnTo>
                  <a:lnTo>
                    <a:pt x="3845149" y="305181"/>
                  </a:lnTo>
                  <a:lnTo>
                    <a:pt x="3772176" y="122936"/>
                  </a:lnTo>
                  <a:close/>
                </a:path>
                <a:path w="3923029" h="508000">
                  <a:moveTo>
                    <a:pt x="2264791" y="8382"/>
                  </a:moveTo>
                  <a:lnTo>
                    <a:pt x="2160016" y="8382"/>
                  </a:lnTo>
                  <a:lnTo>
                    <a:pt x="1968753" y="499363"/>
                  </a:lnTo>
                  <a:lnTo>
                    <a:pt x="2073910" y="499363"/>
                  </a:lnTo>
                  <a:lnTo>
                    <a:pt x="2114423" y="387858"/>
                  </a:lnTo>
                  <a:lnTo>
                    <a:pt x="2416738" y="387858"/>
                  </a:lnTo>
                  <a:lnTo>
                    <a:pt x="2383633" y="305181"/>
                  </a:lnTo>
                  <a:lnTo>
                    <a:pt x="2144903" y="305181"/>
                  </a:lnTo>
                  <a:lnTo>
                    <a:pt x="2211197" y="122936"/>
                  </a:lnTo>
                  <a:lnTo>
                    <a:pt x="2310660" y="122936"/>
                  </a:lnTo>
                  <a:lnTo>
                    <a:pt x="2264791" y="8382"/>
                  </a:lnTo>
                  <a:close/>
                </a:path>
                <a:path w="3923029" h="508000">
                  <a:moveTo>
                    <a:pt x="2416738" y="387858"/>
                  </a:moveTo>
                  <a:lnTo>
                    <a:pt x="2310638" y="387858"/>
                  </a:lnTo>
                  <a:lnTo>
                    <a:pt x="2353564" y="499363"/>
                  </a:lnTo>
                  <a:lnTo>
                    <a:pt x="2461387" y="499363"/>
                  </a:lnTo>
                  <a:lnTo>
                    <a:pt x="2416738" y="387858"/>
                  </a:lnTo>
                  <a:close/>
                </a:path>
                <a:path w="3923029" h="508000">
                  <a:moveTo>
                    <a:pt x="2673350" y="91439"/>
                  </a:moveTo>
                  <a:lnTo>
                    <a:pt x="2574163" y="91439"/>
                  </a:lnTo>
                  <a:lnTo>
                    <a:pt x="2574163" y="499363"/>
                  </a:lnTo>
                  <a:lnTo>
                    <a:pt x="2673350" y="499363"/>
                  </a:lnTo>
                  <a:lnTo>
                    <a:pt x="2673350" y="91439"/>
                  </a:lnTo>
                  <a:close/>
                </a:path>
                <a:path w="3923029" h="508000">
                  <a:moveTo>
                    <a:pt x="2310660" y="122936"/>
                  </a:moveTo>
                  <a:lnTo>
                    <a:pt x="2211197" y="122936"/>
                  </a:lnTo>
                  <a:lnTo>
                    <a:pt x="2278888" y="305181"/>
                  </a:lnTo>
                  <a:lnTo>
                    <a:pt x="2383633" y="305181"/>
                  </a:lnTo>
                  <a:lnTo>
                    <a:pt x="2310660" y="122936"/>
                  </a:lnTo>
                  <a:close/>
                </a:path>
                <a:path w="3923029" h="508000">
                  <a:moveTo>
                    <a:pt x="2818638" y="8382"/>
                  </a:moveTo>
                  <a:lnTo>
                    <a:pt x="2428493" y="8382"/>
                  </a:lnTo>
                  <a:lnTo>
                    <a:pt x="2428493" y="91439"/>
                  </a:lnTo>
                  <a:lnTo>
                    <a:pt x="2818638" y="91439"/>
                  </a:lnTo>
                  <a:lnTo>
                    <a:pt x="2818638" y="8382"/>
                  </a:lnTo>
                  <a:close/>
                </a:path>
                <a:path w="3923029" h="508000">
                  <a:moveTo>
                    <a:pt x="1160779" y="8382"/>
                  </a:moveTo>
                  <a:lnTo>
                    <a:pt x="952245" y="8382"/>
                  </a:lnTo>
                  <a:lnTo>
                    <a:pt x="952245" y="499363"/>
                  </a:lnTo>
                  <a:lnTo>
                    <a:pt x="1051305" y="499363"/>
                  </a:lnTo>
                  <a:lnTo>
                    <a:pt x="1051305" y="294386"/>
                  </a:lnTo>
                  <a:lnTo>
                    <a:pt x="1242472" y="294386"/>
                  </a:lnTo>
                  <a:lnTo>
                    <a:pt x="1239537" y="292274"/>
                  </a:lnTo>
                  <a:lnTo>
                    <a:pt x="1224152" y="282701"/>
                  </a:lnTo>
                  <a:lnTo>
                    <a:pt x="1254440" y="276367"/>
                  </a:lnTo>
                  <a:lnTo>
                    <a:pt x="1302966" y="253698"/>
                  </a:lnTo>
                  <a:lnTo>
                    <a:pt x="1335422" y="218148"/>
                  </a:lnTo>
                  <a:lnTo>
                    <a:pt x="1336418" y="216026"/>
                  </a:lnTo>
                  <a:lnTo>
                    <a:pt x="1051305" y="216026"/>
                  </a:lnTo>
                  <a:lnTo>
                    <a:pt x="1051305" y="91439"/>
                  </a:lnTo>
                  <a:lnTo>
                    <a:pt x="1343492" y="91439"/>
                  </a:lnTo>
                  <a:lnTo>
                    <a:pt x="1341637" y="86256"/>
                  </a:lnTo>
                  <a:lnTo>
                    <a:pt x="1320659" y="53060"/>
                  </a:lnTo>
                  <a:lnTo>
                    <a:pt x="1275206" y="21716"/>
                  </a:lnTo>
                  <a:lnTo>
                    <a:pt x="1228804" y="11715"/>
                  </a:lnTo>
                  <a:lnTo>
                    <a:pt x="1197500" y="9215"/>
                  </a:lnTo>
                  <a:lnTo>
                    <a:pt x="1160779" y="8382"/>
                  </a:lnTo>
                  <a:close/>
                </a:path>
                <a:path w="3923029" h="508000">
                  <a:moveTo>
                    <a:pt x="1242472" y="294386"/>
                  </a:moveTo>
                  <a:lnTo>
                    <a:pt x="1071372" y="294386"/>
                  </a:lnTo>
                  <a:lnTo>
                    <a:pt x="1087350" y="294741"/>
                  </a:lnTo>
                  <a:lnTo>
                    <a:pt x="1100994" y="295798"/>
                  </a:lnTo>
                  <a:lnTo>
                    <a:pt x="1143982" y="313511"/>
                  </a:lnTo>
                  <a:lnTo>
                    <a:pt x="1171225" y="345868"/>
                  </a:lnTo>
                  <a:lnTo>
                    <a:pt x="1275079" y="499363"/>
                  </a:lnTo>
                  <a:lnTo>
                    <a:pt x="1393570" y="499363"/>
                  </a:lnTo>
                  <a:lnTo>
                    <a:pt x="1333627" y="403606"/>
                  </a:lnTo>
                  <a:lnTo>
                    <a:pt x="1301813" y="355012"/>
                  </a:lnTo>
                  <a:lnTo>
                    <a:pt x="1277239" y="323850"/>
                  </a:lnTo>
                  <a:lnTo>
                    <a:pt x="1253505" y="302323"/>
                  </a:lnTo>
                  <a:lnTo>
                    <a:pt x="1242472" y="294386"/>
                  </a:lnTo>
                  <a:close/>
                </a:path>
                <a:path w="3923029" h="508000">
                  <a:moveTo>
                    <a:pt x="1343492" y="91439"/>
                  </a:moveTo>
                  <a:lnTo>
                    <a:pt x="1128649" y="91439"/>
                  </a:lnTo>
                  <a:lnTo>
                    <a:pt x="1155819" y="91557"/>
                  </a:lnTo>
                  <a:lnTo>
                    <a:pt x="1176940" y="91900"/>
                  </a:lnTo>
                  <a:lnTo>
                    <a:pt x="1222375" y="99996"/>
                  </a:lnTo>
                  <a:lnTo>
                    <a:pt x="1248267" y="130016"/>
                  </a:lnTo>
                  <a:lnTo>
                    <a:pt x="1251585" y="152400"/>
                  </a:lnTo>
                  <a:lnTo>
                    <a:pt x="1250963" y="162994"/>
                  </a:lnTo>
                  <a:lnTo>
                    <a:pt x="1229550" y="201834"/>
                  </a:lnTo>
                  <a:lnTo>
                    <a:pt x="1182608" y="214518"/>
                  </a:lnTo>
                  <a:lnTo>
                    <a:pt x="1124712" y="216026"/>
                  </a:lnTo>
                  <a:lnTo>
                    <a:pt x="1336418" y="216026"/>
                  </a:lnTo>
                  <a:lnTo>
                    <a:pt x="1345580" y="196516"/>
                  </a:lnTo>
                  <a:lnTo>
                    <a:pt x="1351666" y="172479"/>
                  </a:lnTo>
                  <a:lnTo>
                    <a:pt x="1353692" y="146050"/>
                  </a:lnTo>
                  <a:lnTo>
                    <a:pt x="1352357" y="124928"/>
                  </a:lnTo>
                  <a:lnTo>
                    <a:pt x="1348343" y="104997"/>
                  </a:lnTo>
                  <a:lnTo>
                    <a:pt x="1343492" y="91439"/>
                  </a:lnTo>
                  <a:close/>
                </a:path>
                <a:path w="3923029" h="508000">
                  <a:moveTo>
                    <a:pt x="635762" y="0"/>
                  </a:moveTo>
                  <a:lnTo>
                    <a:pt x="579389" y="4857"/>
                  </a:lnTo>
                  <a:lnTo>
                    <a:pt x="529970" y="19431"/>
                  </a:lnTo>
                  <a:lnTo>
                    <a:pt x="481357" y="49720"/>
                  </a:lnTo>
                  <a:lnTo>
                    <a:pt x="452756" y="79055"/>
                  </a:lnTo>
                  <a:lnTo>
                    <a:pt x="429948" y="112722"/>
                  </a:lnTo>
                  <a:lnTo>
                    <a:pt x="411043" y="157944"/>
                  </a:lnTo>
                  <a:lnTo>
                    <a:pt x="399803" y="220912"/>
                  </a:lnTo>
                  <a:lnTo>
                    <a:pt x="398398" y="256921"/>
                  </a:lnTo>
                  <a:lnTo>
                    <a:pt x="402445" y="312356"/>
                  </a:lnTo>
                  <a:lnTo>
                    <a:pt x="414575" y="361505"/>
                  </a:lnTo>
                  <a:lnTo>
                    <a:pt x="434778" y="404367"/>
                  </a:lnTo>
                  <a:lnTo>
                    <a:pt x="463041" y="440944"/>
                  </a:lnTo>
                  <a:lnTo>
                    <a:pt x="498141" y="470134"/>
                  </a:lnTo>
                  <a:lnTo>
                    <a:pt x="538860" y="491013"/>
                  </a:lnTo>
                  <a:lnTo>
                    <a:pt x="585200" y="503558"/>
                  </a:lnTo>
                  <a:lnTo>
                    <a:pt x="637158" y="507746"/>
                  </a:lnTo>
                  <a:lnTo>
                    <a:pt x="688524" y="503553"/>
                  </a:lnTo>
                  <a:lnTo>
                    <a:pt x="734425" y="490966"/>
                  </a:lnTo>
                  <a:lnTo>
                    <a:pt x="774872" y="469973"/>
                  </a:lnTo>
                  <a:lnTo>
                    <a:pt x="809878" y="440563"/>
                  </a:lnTo>
                  <a:lnTo>
                    <a:pt x="823369" y="423037"/>
                  </a:lnTo>
                  <a:lnTo>
                    <a:pt x="636777" y="423037"/>
                  </a:lnTo>
                  <a:lnTo>
                    <a:pt x="608443" y="420346"/>
                  </a:lnTo>
                  <a:lnTo>
                    <a:pt x="559536" y="398819"/>
                  </a:lnTo>
                  <a:lnTo>
                    <a:pt x="522152" y="355933"/>
                  </a:lnTo>
                  <a:lnTo>
                    <a:pt x="502912" y="292687"/>
                  </a:lnTo>
                  <a:lnTo>
                    <a:pt x="500569" y="254508"/>
                  </a:lnTo>
                  <a:lnTo>
                    <a:pt x="500582" y="252222"/>
                  </a:lnTo>
                  <a:lnTo>
                    <a:pt x="502860" y="213846"/>
                  </a:lnTo>
                  <a:lnTo>
                    <a:pt x="521616" y="150461"/>
                  </a:lnTo>
                  <a:lnTo>
                    <a:pt x="558232" y="108410"/>
                  </a:lnTo>
                  <a:lnTo>
                    <a:pt x="607659" y="87455"/>
                  </a:lnTo>
                  <a:lnTo>
                    <a:pt x="636777" y="84836"/>
                  </a:lnTo>
                  <a:lnTo>
                    <a:pt x="822878" y="84836"/>
                  </a:lnTo>
                  <a:lnTo>
                    <a:pt x="809370" y="67310"/>
                  </a:lnTo>
                  <a:lnTo>
                    <a:pt x="774154" y="37879"/>
                  </a:lnTo>
                  <a:lnTo>
                    <a:pt x="733472" y="16843"/>
                  </a:lnTo>
                  <a:lnTo>
                    <a:pt x="687337" y="4212"/>
                  </a:lnTo>
                  <a:lnTo>
                    <a:pt x="635762" y="0"/>
                  </a:lnTo>
                  <a:close/>
                </a:path>
                <a:path w="3923029" h="508000">
                  <a:moveTo>
                    <a:pt x="822878" y="84836"/>
                  </a:moveTo>
                  <a:lnTo>
                    <a:pt x="636777" y="84836"/>
                  </a:lnTo>
                  <a:lnTo>
                    <a:pt x="665924" y="87431"/>
                  </a:lnTo>
                  <a:lnTo>
                    <a:pt x="692023" y="95218"/>
                  </a:lnTo>
                  <a:lnTo>
                    <a:pt x="735076" y="126364"/>
                  </a:lnTo>
                  <a:lnTo>
                    <a:pt x="762793" y="178577"/>
                  </a:lnTo>
                  <a:lnTo>
                    <a:pt x="772032" y="252222"/>
                  </a:lnTo>
                  <a:lnTo>
                    <a:pt x="769671" y="292226"/>
                  </a:lnTo>
                  <a:lnTo>
                    <a:pt x="750708" y="356235"/>
                  </a:lnTo>
                  <a:lnTo>
                    <a:pt x="713751" y="398980"/>
                  </a:lnTo>
                  <a:lnTo>
                    <a:pt x="665087" y="420368"/>
                  </a:lnTo>
                  <a:lnTo>
                    <a:pt x="636777" y="423037"/>
                  </a:lnTo>
                  <a:lnTo>
                    <a:pt x="823369" y="423037"/>
                  </a:lnTo>
                  <a:lnTo>
                    <a:pt x="838196" y="403776"/>
                  </a:lnTo>
                  <a:lnTo>
                    <a:pt x="858393" y="360489"/>
                  </a:lnTo>
                  <a:lnTo>
                    <a:pt x="870493" y="310725"/>
                  </a:lnTo>
                  <a:lnTo>
                    <a:pt x="874522" y="254508"/>
                  </a:lnTo>
                  <a:lnTo>
                    <a:pt x="870450" y="197879"/>
                  </a:lnTo>
                  <a:lnTo>
                    <a:pt x="858234" y="147812"/>
                  </a:lnTo>
                  <a:lnTo>
                    <a:pt x="837874" y="104292"/>
                  </a:lnTo>
                  <a:lnTo>
                    <a:pt x="822878" y="84836"/>
                  </a:lnTo>
                  <a:close/>
                </a:path>
                <a:path w="3923029" h="508000">
                  <a:moveTo>
                    <a:pt x="2978912" y="8382"/>
                  </a:moveTo>
                  <a:lnTo>
                    <a:pt x="2879725" y="8382"/>
                  </a:lnTo>
                  <a:lnTo>
                    <a:pt x="2879725" y="499363"/>
                  </a:lnTo>
                  <a:lnTo>
                    <a:pt x="2978912" y="499363"/>
                  </a:lnTo>
                  <a:lnTo>
                    <a:pt x="2978912" y="8382"/>
                  </a:lnTo>
                  <a:close/>
                </a:path>
                <a:path w="3923029" h="508000">
                  <a:moveTo>
                    <a:pt x="1594230" y="8382"/>
                  </a:moveTo>
                  <a:lnTo>
                    <a:pt x="1445894" y="8382"/>
                  </a:lnTo>
                  <a:lnTo>
                    <a:pt x="1445894" y="499363"/>
                  </a:lnTo>
                  <a:lnTo>
                    <a:pt x="1537969" y="499363"/>
                  </a:lnTo>
                  <a:lnTo>
                    <a:pt x="1537969" y="112902"/>
                  </a:lnTo>
                  <a:lnTo>
                    <a:pt x="1622016" y="112902"/>
                  </a:lnTo>
                  <a:lnTo>
                    <a:pt x="1594230" y="8382"/>
                  </a:lnTo>
                  <a:close/>
                </a:path>
                <a:path w="3923029" h="508000">
                  <a:moveTo>
                    <a:pt x="1622016" y="112902"/>
                  </a:moveTo>
                  <a:lnTo>
                    <a:pt x="1537969" y="112902"/>
                  </a:lnTo>
                  <a:lnTo>
                    <a:pt x="1634998" y="499363"/>
                  </a:lnTo>
                  <a:lnTo>
                    <a:pt x="1730502" y="499363"/>
                  </a:lnTo>
                  <a:lnTo>
                    <a:pt x="1769843" y="343281"/>
                  </a:lnTo>
                  <a:lnTo>
                    <a:pt x="1683257" y="343281"/>
                  </a:lnTo>
                  <a:lnTo>
                    <a:pt x="1622016" y="112902"/>
                  </a:lnTo>
                  <a:close/>
                </a:path>
                <a:path w="3923029" h="508000">
                  <a:moveTo>
                    <a:pt x="1919986" y="112902"/>
                  </a:moveTo>
                  <a:lnTo>
                    <a:pt x="1827911" y="112902"/>
                  </a:lnTo>
                  <a:lnTo>
                    <a:pt x="1827911" y="499363"/>
                  </a:lnTo>
                  <a:lnTo>
                    <a:pt x="1919986" y="499363"/>
                  </a:lnTo>
                  <a:lnTo>
                    <a:pt x="1919986" y="112902"/>
                  </a:lnTo>
                  <a:close/>
                </a:path>
                <a:path w="3923029" h="508000">
                  <a:moveTo>
                    <a:pt x="1919986" y="8382"/>
                  </a:moveTo>
                  <a:lnTo>
                    <a:pt x="1771268" y="8382"/>
                  </a:lnTo>
                  <a:lnTo>
                    <a:pt x="1683257" y="343281"/>
                  </a:lnTo>
                  <a:lnTo>
                    <a:pt x="1769843" y="343281"/>
                  </a:lnTo>
                  <a:lnTo>
                    <a:pt x="1827911" y="112902"/>
                  </a:lnTo>
                  <a:lnTo>
                    <a:pt x="1919986" y="112902"/>
                  </a:lnTo>
                  <a:lnTo>
                    <a:pt x="1919986" y="8382"/>
                  </a:lnTo>
                  <a:close/>
                </a:path>
                <a:path w="3923029" h="508000">
                  <a:moveTo>
                    <a:pt x="336550" y="8382"/>
                  </a:moveTo>
                  <a:lnTo>
                    <a:pt x="0" y="8382"/>
                  </a:lnTo>
                  <a:lnTo>
                    <a:pt x="0" y="499363"/>
                  </a:lnTo>
                  <a:lnTo>
                    <a:pt x="99187" y="499363"/>
                  </a:lnTo>
                  <a:lnTo>
                    <a:pt x="99187" y="290702"/>
                  </a:lnTo>
                  <a:lnTo>
                    <a:pt x="304164" y="290702"/>
                  </a:lnTo>
                  <a:lnTo>
                    <a:pt x="304164" y="207645"/>
                  </a:lnTo>
                  <a:lnTo>
                    <a:pt x="99187" y="207645"/>
                  </a:lnTo>
                  <a:lnTo>
                    <a:pt x="99187" y="91439"/>
                  </a:lnTo>
                  <a:lnTo>
                    <a:pt x="336550" y="91439"/>
                  </a:lnTo>
                  <a:lnTo>
                    <a:pt x="336550" y="83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581910" y="2416555"/>
              <a:ext cx="3955668" cy="53847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071372" y="3572255"/>
              <a:ext cx="3200400" cy="22860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9100" y="434340"/>
            <a:ext cx="8305800" cy="5486400"/>
            <a:chOff x="419100" y="434340"/>
            <a:chExt cx="8305800" cy="5486400"/>
          </a:xfrm>
        </p:grpSpPr>
        <p:sp>
          <p:nvSpPr>
            <p:cNvPr id="3" name="object 3"/>
            <p:cNvSpPr/>
            <p:nvPr/>
          </p:nvSpPr>
          <p:spPr>
            <a:xfrm>
              <a:off x="419100" y="434340"/>
              <a:ext cx="8305800" cy="5486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28116" y="643128"/>
              <a:ext cx="7573009" cy="1571625"/>
            </a:xfrm>
            <a:custGeom>
              <a:avLst/>
              <a:gdLst/>
              <a:ahLst/>
              <a:cxnLst/>
              <a:rect l="l" t="t" r="r" b="b"/>
              <a:pathLst>
                <a:path w="7573009" h="1571625">
                  <a:moveTo>
                    <a:pt x="7310882" y="0"/>
                  </a:moveTo>
                  <a:lnTo>
                    <a:pt x="261874" y="0"/>
                  </a:lnTo>
                  <a:lnTo>
                    <a:pt x="214802" y="4218"/>
                  </a:lnTo>
                  <a:lnTo>
                    <a:pt x="170498" y="16380"/>
                  </a:lnTo>
                  <a:lnTo>
                    <a:pt x="129701" y="35748"/>
                  </a:lnTo>
                  <a:lnTo>
                    <a:pt x="93152" y="61581"/>
                  </a:lnTo>
                  <a:lnTo>
                    <a:pt x="61589" y="93142"/>
                  </a:lnTo>
                  <a:lnTo>
                    <a:pt x="35753" y="129690"/>
                  </a:lnTo>
                  <a:lnTo>
                    <a:pt x="16383" y="170488"/>
                  </a:lnTo>
                  <a:lnTo>
                    <a:pt x="4219" y="214795"/>
                  </a:lnTo>
                  <a:lnTo>
                    <a:pt x="0" y="261874"/>
                  </a:lnTo>
                  <a:lnTo>
                    <a:pt x="0" y="1309370"/>
                  </a:lnTo>
                  <a:lnTo>
                    <a:pt x="4219" y="1356448"/>
                  </a:lnTo>
                  <a:lnTo>
                    <a:pt x="16383" y="1400755"/>
                  </a:lnTo>
                  <a:lnTo>
                    <a:pt x="35753" y="1441553"/>
                  </a:lnTo>
                  <a:lnTo>
                    <a:pt x="61589" y="1478101"/>
                  </a:lnTo>
                  <a:lnTo>
                    <a:pt x="93152" y="1509662"/>
                  </a:lnTo>
                  <a:lnTo>
                    <a:pt x="129701" y="1535495"/>
                  </a:lnTo>
                  <a:lnTo>
                    <a:pt x="170498" y="1554863"/>
                  </a:lnTo>
                  <a:lnTo>
                    <a:pt x="214802" y="1567025"/>
                  </a:lnTo>
                  <a:lnTo>
                    <a:pt x="261874" y="1571244"/>
                  </a:lnTo>
                  <a:lnTo>
                    <a:pt x="7310882" y="1571244"/>
                  </a:lnTo>
                  <a:lnTo>
                    <a:pt x="7357960" y="1567025"/>
                  </a:lnTo>
                  <a:lnTo>
                    <a:pt x="7402267" y="1554863"/>
                  </a:lnTo>
                  <a:lnTo>
                    <a:pt x="7443065" y="1535495"/>
                  </a:lnTo>
                  <a:lnTo>
                    <a:pt x="7479613" y="1509662"/>
                  </a:lnTo>
                  <a:lnTo>
                    <a:pt x="7511174" y="1478101"/>
                  </a:lnTo>
                  <a:lnTo>
                    <a:pt x="7537007" y="1441553"/>
                  </a:lnTo>
                  <a:lnTo>
                    <a:pt x="7556375" y="1400755"/>
                  </a:lnTo>
                  <a:lnTo>
                    <a:pt x="7568537" y="1356448"/>
                  </a:lnTo>
                  <a:lnTo>
                    <a:pt x="7572756" y="1309370"/>
                  </a:lnTo>
                  <a:lnTo>
                    <a:pt x="7572756" y="261874"/>
                  </a:lnTo>
                  <a:lnTo>
                    <a:pt x="7568537" y="214795"/>
                  </a:lnTo>
                  <a:lnTo>
                    <a:pt x="7556375" y="170488"/>
                  </a:lnTo>
                  <a:lnTo>
                    <a:pt x="7537007" y="129690"/>
                  </a:lnTo>
                  <a:lnTo>
                    <a:pt x="7511174" y="93142"/>
                  </a:lnTo>
                  <a:lnTo>
                    <a:pt x="7479613" y="61581"/>
                  </a:lnTo>
                  <a:lnTo>
                    <a:pt x="7443065" y="35748"/>
                  </a:lnTo>
                  <a:lnTo>
                    <a:pt x="7402267" y="16380"/>
                  </a:lnTo>
                  <a:lnTo>
                    <a:pt x="7357960" y="4218"/>
                  </a:lnTo>
                  <a:lnTo>
                    <a:pt x="73108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28116" y="643128"/>
              <a:ext cx="7573009" cy="1571625"/>
            </a:xfrm>
            <a:custGeom>
              <a:avLst/>
              <a:gdLst/>
              <a:ahLst/>
              <a:cxnLst/>
              <a:rect l="l" t="t" r="r" b="b"/>
              <a:pathLst>
                <a:path w="7573009" h="1571625">
                  <a:moveTo>
                    <a:pt x="0" y="261874"/>
                  </a:moveTo>
                  <a:lnTo>
                    <a:pt x="4219" y="214795"/>
                  </a:lnTo>
                  <a:lnTo>
                    <a:pt x="16383" y="170488"/>
                  </a:lnTo>
                  <a:lnTo>
                    <a:pt x="35753" y="129690"/>
                  </a:lnTo>
                  <a:lnTo>
                    <a:pt x="61589" y="93142"/>
                  </a:lnTo>
                  <a:lnTo>
                    <a:pt x="93152" y="61581"/>
                  </a:lnTo>
                  <a:lnTo>
                    <a:pt x="129701" y="35748"/>
                  </a:lnTo>
                  <a:lnTo>
                    <a:pt x="170498" y="16380"/>
                  </a:lnTo>
                  <a:lnTo>
                    <a:pt x="214802" y="4218"/>
                  </a:lnTo>
                  <a:lnTo>
                    <a:pt x="261874" y="0"/>
                  </a:lnTo>
                  <a:lnTo>
                    <a:pt x="7310882" y="0"/>
                  </a:lnTo>
                  <a:lnTo>
                    <a:pt x="7357960" y="4218"/>
                  </a:lnTo>
                  <a:lnTo>
                    <a:pt x="7402267" y="16380"/>
                  </a:lnTo>
                  <a:lnTo>
                    <a:pt x="7443065" y="35748"/>
                  </a:lnTo>
                  <a:lnTo>
                    <a:pt x="7479613" y="61581"/>
                  </a:lnTo>
                  <a:lnTo>
                    <a:pt x="7511174" y="93142"/>
                  </a:lnTo>
                  <a:lnTo>
                    <a:pt x="7537007" y="129690"/>
                  </a:lnTo>
                  <a:lnTo>
                    <a:pt x="7556375" y="170488"/>
                  </a:lnTo>
                  <a:lnTo>
                    <a:pt x="7568537" y="214795"/>
                  </a:lnTo>
                  <a:lnTo>
                    <a:pt x="7572756" y="261874"/>
                  </a:lnTo>
                  <a:lnTo>
                    <a:pt x="7572756" y="1309370"/>
                  </a:lnTo>
                  <a:lnTo>
                    <a:pt x="7568537" y="1356448"/>
                  </a:lnTo>
                  <a:lnTo>
                    <a:pt x="7556375" y="1400755"/>
                  </a:lnTo>
                  <a:lnTo>
                    <a:pt x="7537007" y="1441553"/>
                  </a:lnTo>
                  <a:lnTo>
                    <a:pt x="7511174" y="1478101"/>
                  </a:lnTo>
                  <a:lnTo>
                    <a:pt x="7479613" y="1509662"/>
                  </a:lnTo>
                  <a:lnTo>
                    <a:pt x="7443065" y="1535495"/>
                  </a:lnTo>
                  <a:lnTo>
                    <a:pt x="7402267" y="1554863"/>
                  </a:lnTo>
                  <a:lnTo>
                    <a:pt x="7357960" y="1567025"/>
                  </a:lnTo>
                  <a:lnTo>
                    <a:pt x="7310882" y="1571244"/>
                  </a:lnTo>
                  <a:lnTo>
                    <a:pt x="261874" y="1571244"/>
                  </a:lnTo>
                  <a:lnTo>
                    <a:pt x="214802" y="1567025"/>
                  </a:lnTo>
                  <a:lnTo>
                    <a:pt x="170498" y="1554863"/>
                  </a:lnTo>
                  <a:lnTo>
                    <a:pt x="129701" y="1535495"/>
                  </a:lnTo>
                  <a:lnTo>
                    <a:pt x="93152" y="1509662"/>
                  </a:lnTo>
                  <a:lnTo>
                    <a:pt x="61589" y="1478101"/>
                  </a:lnTo>
                  <a:lnTo>
                    <a:pt x="35753" y="1441553"/>
                  </a:lnTo>
                  <a:lnTo>
                    <a:pt x="16383" y="1400755"/>
                  </a:lnTo>
                  <a:lnTo>
                    <a:pt x="4219" y="1356448"/>
                  </a:lnTo>
                  <a:lnTo>
                    <a:pt x="0" y="1309370"/>
                  </a:lnTo>
                  <a:lnTo>
                    <a:pt x="0" y="261874"/>
                  </a:lnTo>
                  <a:close/>
                </a:path>
              </a:pathLst>
            </a:custGeom>
            <a:ln w="42672">
              <a:solidFill>
                <a:srgbClr val="AF5C0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413763" y="866013"/>
            <a:ext cx="6604634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997075" algn="l"/>
              </a:tabLst>
            </a:pPr>
            <a:r>
              <a:rPr dirty="0" sz="1800" b="1">
                <a:latin typeface="Verdana"/>
                <a:cs typeface="Verdana"/>
              </a:rPr>
              <a:t>IL</a:t>
            </a:r>
            <a:r>
              <a:rPr dirty="0" sz="1800" spc="5" b="1">
                <a:latin typeface="Verdana"/>
                <a:cs typeface="Verdana"/>
              </a:rPr>
              <a:t> </a:t>
            </a:r>
            <a:r>
              <a:rPr dirty="0" sz="1800" spc="-5" b="1">
                <a:latin typeface="Verdana"/>
                <a:cs typeface="Verdana"/>
              </a:rPr>
              <a:t>BENESSERE	</a:t>
            </a:r>
            <a:r>
              <a:rPr dirty="0" sz="1800" b="1">
                <a:latin typeface="Verdana"/>
                <a:cs typeface="Verdana"/>
              </a:rPr>
              <a:t>A SCUOLA </a:t>
            </a:r>
            <a:r>
              <a:rPr dirty="0" sz="1800" spc="-5" b="1">
                <a:latin typeface="Verdana"/>
                <a:cs typeface="Verdana"/>
              </a:rPr>
              <a:t>E’ FONDATO</a:t>
            </a:r>
            <a:r>
              <a:rPr dirty="0" sz="1800" spc="-70" b="1">
                <a:latin typeface="Verdana"/>
                <a:cs typeface="Verdana"/>
              </a:rPr>
              <a:t> </a:t>
            </a:r>
            <a:r>
              <a:rPr dirty="0" sz="1800" b="1">
                <a:latin typeface="Verdana"/>
                <a:cs typeface="Verdana"/>
              </a:rPr>
              <a:t>SU: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dirty="0" sz="1800">
                <a:latin typeface="Verdana"/>
                <a:cs typeface="Verdana"/>
              </a:rPr>
              <a:t>* </a:t>
            </a:r>
            <a:r>
              <a:rPr dirty="0" sz="1800" b="1">
                <a:latin typeface="Verdana"/>
                <a:cs typeface="Verdana"/>
              </a:rPr>
              <a:t>l </a:t>
            </a:r>
            <a:r>
              <a:rPr dirty="0" sz="1800" spc="-5" b="1">
                <a:latin typeface="Verdana"/>
                <a:cs typeface="Verdana"/>
              </a:rPr>
              <a:t>’attenzione </a:t>
            </a:r>
            <a:r>
              <a:rPr dirty="0" sz="1800">
                <a:latin typeface="Verdana"/>
                <a:cs typeface="Verdana"/>
              </a:rPr>
              <a:t>a </a:t>
            </a:r>
            <a:r>
              <a:rPr dirty="0" sz="1800" spc="-5">
                <a:latin typeface="Verdana"/>
                <a:cs typeface="Verdana"/>
              </a:rPr>
              <a:t>ogni bambino </a:t>
            </a:r>
            <a:r>
              <a:rPr dirty="0" sz="1800">
                <a:latin typeface="Verdana"/>
                <a:cs typeface="Verdana"/>
              </a:rPr>
              <a:t>e alle sue</a:t>
            </a:r>
            <a:r>
              <a:rPr dirty="0" sz="1800" spc="75">
                <a:latin typeface="Verdana"/>
                <a:cs typeface="Verdana"/>
              </a:rPr>
              <a:t> </a:t>
            </a:r>
            <a:r>
              <a:rPr dirty="0" sz="1800" spc="-5">
                <a:latin typeface="Verdana"/>
                <a:cs typeface="Verdana"/>
              </a:rPr>
              <a:t>caratteristiche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tabLst>
                <a:tab pos="307975" algn="l"/>
              </a:tabLst>
            </a:pPr>
            <a:r>
              <a:rPr dirty="0" sz="1800">
                <a:latin typeface="Verdana"/>
                <a:cs typeface="Verdana"/>
              </a:rPr>
              <a:t>*	</a:t>
            </a:r>
            <a:r>
              <a:rPr dirty="0" sz="1800" spc="-5" b="1">
                <a:latin typeface="Verdana"/>
                <a:cs typeface="Verdana"/>
              </a:rPr>
              <a:t>l'efficacia </a:t>
            </a:r>
            <a:r>
              <a:rPr dirty="0" sz="1800">
                <a:latin typeface="Verdana"/>
                <a:cs typeface="Verdana"/>
              </a:rPr>
              <a:t>della</a:t>
            </a:r>
            <a:r>
              <a:rPr dirty="0" sz="1800" spc="4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relazione</a:t>
            </a:r>
            <a:endParaRPr sz="1800">
              <a:latin typeface="Verdana"/>
              <a:cs typeface="Verdana"/>
            </a:endParaRPr>
          </a:p>
          <a:p>
            <a:pPr algn="ctr" marL="79375">
              <a:lnSpc>
                <a:spcPct val="100000"/>
              </a:lnSpc>
            </a:pPr>
            <a:r>
              <a:rPr dirty="0" sz="1800">
                <a:latin typeface="Verdana"/>
                <a:cs typeface="Verdana"/>
              </a:rPr>
              <a:t>* </a:t>
            </a:r>
            <a:r>
              <a:rPr dirty="0" sz="1800" b="1">
                <a:latin typeface="Verdana"/>
                <a:cs typeface="Verdana"/>
              </a:rPr>
              <a:t>la </a:t>
            </a:r>
            <a:r>
              <a:rPr dirty="0" sz="1800" spc="-5" b="1">
                <a:latin typeface="Verdana"/>
                <a:cs typeface="Verdana"/>
              </a:rPr>
              <a:t>professionalità </a:t>
            </a:r>
            <a:r>
              <a:rPr dirty="0" sz="1800">
                <a:latin typeface="Verdana"/>
                <a:cs typeface="Verdana"/>
              </a:rPr>
              <a:t>individuale e </a:t>
            </a:r>
            <a:r>
              <a:rPr dirty="0" sz="1800" spc="-5">
                <a:latin typeface="Verdana"/>
                <a:cs typeface="Verdana"/>
              </a:rPr>
              <a:t>di</a:t>
            </a:r>
            <a:r>
              <a:rPr dirty="0" sz="1800" spc="1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gruppo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0292" y="2742692"/>
            <a:ext cx="6789420" cy="343471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99695" marR="5080">
              <a:lnSpc>
                <a:spcPct val="101499"/>
              </a:lnSpc>
              <a:spcBef>
                <a:spcPts val="65"/>
              </a:spcBef>
            </a:pPr>
            <a:r>
              <a:rPr dirty="0" u="sng" sz="2000" spc="-5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Organizzazione</a:t>
            </a:r>
            <a:r>
              <a:rPr dirty="0" sz="2000" spc="-5">
                <a:latin typeface="Arial"/>
                <a:cs typeface="Arial"/>
              </a:rPr>
              <a:t>: </a:t>
            </a:r>
            <a:r>
              <a:rPr dirty="0" sz="2000">
                <a:latin typeface="Arial"/>
                <a:cs typeface="Arial"/>
              </a:rPr>
              <a:t>attualmente </a:t>
            </a:r>
            <a:r>
              <a:rPr dirty="0" sz="2000" spc="-5">
                <a:latin typeface="Arial"/>
                <a:cs typeface="Arial"/>
              </a:rPr>
              <a:t>l’attività </a:t>
            </a:r>
            <a:r>
              <a:rPr dirty="0" sz="2000">
                <a:latin typeface="Arial"/>
                <a:cs typeface="Arial"/>
              </a:rPr>
              <a:t>si svolge dal lunedì  al venerdì,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per</a:t>
            </a:r>
            <a:endParaRPr sz="2000">
              <a:latin typeface="Arial"/>
              <a:cs typeface="Arial"/>
            </a:endParaRPr>
          </a:p>
          <a:p>
            <a:pPr marL="189230" indent="-90170">
              <a:lnSpc>
                <a:spcPct val="100000"/>
              </a:lnSpc>
              <a:buSzPct val="95000"/>
              <a:buFont typeface="Arial"/>
              <a:buChar char="•"/>
              <a:tabLst>
                <a:tab pos="189865" algn="l"/>
                <a:tab pos="5402580" algn="l"/>
              </a:tabLst>
            </a:pPr>
            <a:r>
              <a:rPr dirty="0" sz="2000" b="1">
                <a:latin typeface="Arial"/>
                <a:cs typeface="Arial"/>
              </a:rPr>
              <a:t>40 ore </a:t>
            </a:r>
            <a:r>
              <a:rPr dirty="0" sz="2000" spc="-5" b="1">
                <a:latin typeface="Arial"/>
                <a:cs typeface="Arial"/>
              </a:rPr>
              <a:t>settimanali</a:t>
            </a:r>
            <a:r>
              <a:rPr dirty="0" sz="2000" spc="-5">
                <a:latin typeface="Arial"/>
                <a:cs typeface="Arial"/>
              </a:rPr>
              <a:t>, </a:t>
            </a:r>
            <a:r>
              <a:rPr dirty="0" sz="2000">
                <a:latin typeface="Arial"/>
                <a:cs typeface="Arial"/>
              </a:rPr>
              <a:t>comprensive di</a:t>
            </a:r>
            <a:r>
              <a:rPr dirty="0" sz="2000" spc="19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mensa</a:t>
            </a:r>
            <a:r>
              <a:rPr dirty="0" sz="2000" spc="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	</a:t>
            </a:r>
            <a:r>
              <a:rPr dirty="0" sz="2000" spc="-5">
                <a:latin typeface="Arial"/>
                <a:cs typeface="Arial"/>
              </a:rPr>
              <a:t>attività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post-</a:t>
            </a:r>
            <a:endParaRPr sz="2000">
              <a:latin typeface="Arial"/>
              <a:cs typeface="Arial"/>
            </a:endParaRPr>
          </a:p>
          <a:p>
            <a:pPr marL="99695">
              <a:lnSpc>
                <a:spcPct val="100000"/>
              </a:lnSpc>
              <a:spcBef>
                <a:spcPts val="5"/>
              </a:spcBef>
              <a:tabLst>
                <a:tab pos="1915160" algn="l"/>
              </a:tabLst>
            </a:pPr>
            <a:r>
              <a:rPr dirty="0" sz="2000">
                <a:latin typeface="Arial"/>
                <a:cs typeface="Arial"/>
              </a:rPr>
              <a:t>mensa,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in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tutti	i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plessi</a:t>
            </a:r>
            <a:endParaRPr sz="2000">
              <a:latin typeface="Arial"/>
              <a:cs typeface="Arial"/>
            </a:endParaRPr>
          </a:p>
          <a:p>
            <a:pPr marL="255270">
              <a:lnSpc>
                <a:spcPct val="100000"/>
              </a:lnSpc>
              <a:spcBef>
                <a:spcPts val="1605"/>
              </a:spcBef>
            </a:pPr>
            <a:r>
              <a:rPr dirty="0" sz="1800" b="1">
                <a:latin typeface="Arial"/>
                <a:cs typeface="Arial"/>
              </a:rPr>
              <a:t>&gt;&gt; </a:t>
            </a:r>
            <a:r>
              <a:rPr dirty="0" sz="1800" spc="-5" b="1">
                <a:latin typeface="Arial"/>
                <a:cs typeface="Arial"/>
              </a:rPr>
              <a:t>24 </a:t>
            </a:r>
            <a:r>
              <a:rPr dirty="0" sz="1800" b="1">
                <a:latin typeface="Arial"/>
                <a:cs typeface="Arial"/>
              </a:rPr>
              <a:t>ore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settimanali</a:t>
            </a:r>
            <a:endParaRPr sz="1800">
              <a:latin typeface="Arial"/>
              <a:cs typeface="Arial"/>
            </a:endParaRPr>
          </a:p>
          <a:p>
            <a:pPr marL="327025">
              <a:lnSpc>
                <a:spcPct val="100000"/>
              </a:lnSpc>
              <a:spcBef>
                <a:spcPts val="1215"/>
              </a:spcBef>
            </a:pPr>
            <a:r>
              <a:rPr dirty="0" sz="1800" b="1">
                <a:latin typeface="Arial"/>
                <a:cs typeface="Arial"/>
              </a:rPr>
              <a:t>&gt;&gt; </a:t>
            </a:r>
            <a:r>
              <a:rPr dirty="0" sz="1800" spc="-5" b="1">
                <a:latin typeface="Arial"/>
                <a:cs typeface="Arial"/>
              </a:rPr>
              <a:t>27 </a:t>
            </a:r>
            <a:r>
              <a:rPr dirty="0" sz="1800" b="1">
                <a:latin typeface="Arial"/>
                <a:cs typeface="Arial"/>
              </a:rPr>
              <a:t>ore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settimanali</a:t>
            </a:r>
            <a:endParaRPr sz="1800">
              <a:latin typeface="Arial"/>
              <a:cs typeface="Arial"/>
            </a:endParaRPr>
          </a:p>
          <a:p>
            <a:pPr marL="327025">
              <a:lnSpc>
                <a:spcPct val="100000"/>
              </a:lnSpc>
              <a:spcBef>
                <a:spcPts val="1215"/>
              </a:spcBef>
            </a:pPr>
            <a:r>
              <a:rPr dirty="0" sz="1800" b="1">
                <a:latin typeface="Arial"/>
                <a:cs typeface="Arial"/>
              </a:rPr>
              <a:t>&gt;&gt; </a:t>
            </a:r>
            <a:r>
              <a:rPr dirty="0" sz="1800" spc="-5" b="1">
                <a:latin typeface="Arial"/>
                <a:cs typeface="Arial"/>
              </a:rPr>
              <a:t>30 </a:t>
            </a:r>
            <a:r>
              <a:rPr dirty="0" sz="1800" b="1">
                <a:latin typeface="Arial"/>
                <a:cs typeface="Arial"/>
              </a:rPr>
              <a:t>ore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settimanali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Arial"/>
              <a:cs typeface="Arial"/>
            </a:endParaRPr>
          </a:p>
          <a:p>
            <a:pPr marL="903605" marR="137160" indent="-891540">
              <a:lnSpc>
                <a:spcPct val="100000"/>
              </a:lnSpc>
              <a:spcBef>
                <a:spcPts val="5"/>
              </a:spcBef>
            </a:pPr>
            <a:r>
              <a:rPr dirty="0" sz="1800" spc="-5" b="1">
                <a:latin typeface="Arial"/>
                <a:cs typeface="Arial"/>
              </a:rPr>
              <a:t>L'attivazione </a:t>
            </a:r>
            <a:r>
              <a:rPr dirty="0" sz="1800" b="1">
                <a:latin typeface="Arial"/>
                <a:cs typeface="Arial"/>
              </a:rPr>
              <a:t>del </a:t>
            </a:r>
            <a:r>
              <a:rPr dirty="0" sz="1800" spc="-5" b="1">
                <a:latin typeface="Arial"/>
                <a:cs typeface="Arial"/>
              </a:rPr>
              <a:t>tempo scuola prescelto sarà </a:t>
            </a:r>
            <a:r>
              <a:rPr dirty="0" sz="1800" b="1">
                <a:latin typeface="Arial"/>
                <a:cs typeface="Arial"/>
              </a:rPr>
              <a:t>possibile con il  </a:t>
            </a:r>
            <a:r>
              <a:rPr dirty="0" sz="1800" spc="-5" b="1">
                <a:latin typeface="Arial"/>
                <a:cs typeface="Arial"/>
              </a:rPr>
              <a:t>numero </a:t>
            </a:r>
            <a:r>
              <a:rPr dirty="0" sz="1800" b="1">
                <a:latin typeface="Arial"/>
                <a:cs typeface="Arial"/>
              </a:rPr>
              <a:t>minimo di </a:t>
            </a:r>
            <a:r>
              <a:rPr dirty="0" sz="1800" spc="-5" b="1">
                <a:latin typeface="Arial"/>
                <a:cs typeface="Arial"/>
              </a:rPr>
              <a:t>iscritti </a:t>
            </a:r>
            <a:r>
              <a:rPr dirty="0" sz="1800" spc="-10" b="1">
                <a:latin typeface="Arial"/>
                <a:cs typeface="Arial"/>
              </a:rPr>
              <a:t>previsti </a:t>
            </a:r>
            <a:r>
              <a:rPr dirty="0" sz="1800" b="1">
                <a:latin typeface="Arial"/>
                <a:cs typeface="Arial"/>
              </a:rPr>
              <a:t>dalla</a:t>
            </a:r>
            <a:r>
              <a:rPr dirty="0" sz="1800" spc="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legge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0240" y="616711"/>
            <a:ext cx="233997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Gruppo</a:t>
            </a:r>
            <a:r>
              <a:rPr dirty="0" u="none" sz="2400" spc="-65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dirty="0" u="none" sz="2400" spc="-5">
                <a:solidFill>
                  <a:srgbClr val="000000"/>
                </a:solidFill>
                <a:latin typeface="Comic Sans MS"/>
                <a:cs typeface="Comic Sans MS"/>
              </a:rPr>
              <a:t>Docente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1237234"/>
            <a:ext cx="7983220" cy="47809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3820" indent="-71755">
              <a:lnSpc>
                <a:spcPct val="100000"/>
              </a:lnSpc>
              <a:spcBef>
                <a:spcPts val="95"/>
              </a:spcBef>
              <a:buSzPct val="93750"/>
              <a:buChar char="•"/>
              <a:tabLst>
                <a:tab pos="84455" algn="l"/>
              </a:tabLst>
            </a:pPr>
            <a:r>
              <a:rPr dirty="0" sz="1600" spc="-5">
                <a:latin typeface="Arial"/>
                <a:cs typeface="Arial"/>
              </a:rPr>
              <a:t>Nelle classi </a:t>
            </a:r>
            <a:r>
              <a:rPr dirty="0" sz="1600" spc="-10">
                <a:latin typeface="Arial"/>
                <a:cs typeface="Arial"/>
              </a:rPr>
              <a:t>opera </a:t>
            </a:r>
            <a:r>
              <a:rPr dirty="0" sz="1600" spc="-5">
                <a:latin typeface="Arial"/>
                <a:cs typeface="Arial"/>
              </a:rPr>
              <a:t>un team </a:t>
            </a:r>
            <a:r>
              <a:rPr dirty="0" sz="1600" spc="-10">
                <a:latin typeface="Arial"/>
                <a:cs typeface="Arial"/>
              </a:rPr>
              <a:t>d’insegnanti </a:t>
            </a:r>
            <a:r>
              <a:rPr dirty="0" sz="1600" spc="-5">
                <a:latin typeface="Arial"/>
                <a:cs typeface="Arial"/>
              </a:rPr>
              <a:t>costituito da </a:t>
            </a:r>
            <a:r>
              <a:rPr dirty="0" sz="1600" spc="-10">
                <a:latin typeface="Arial"/>
                <a:cs typeface="Arial"/>
              </a:rPr>
              <a:t>due </a:t>
            </a:r>
            <a:r>
              <a:rPr dirty="0" sz="1600" spc="-5">
                <a:latin typeface="Arial"/>
                <a:cs typeface="Arial"/>
              </a:rPr>
              <a:t>o più</a:t>
            </a:r>
            <a:r>
              <a:rPr dirty="0" sz="1600" spc="3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docenti:</a:t>
            </a:r>
            <a:endParaRPr sz="1600">
              <a:latin typeface="Arial"/>
              <a:cs typeface="Arial"/>
            </a:endParaRPr>
          </a:p>
          <a:p>
            <a:pPr marL="83820" indent="-71755">
              <a:lnSpc>
                <a:spcPct val="100000"/>
              </a:lnSpc>
              <a:buSzPct val="93750"/>
              <a:buChar char="•"/>
              <a:tabLst>
                <a:tab pos="84455" algn="l"/>
              </a:tabLst>
            </a:pPr>
            <a:r>
              <a:rPr dirty="0" sz="1600" spc="-5">
                <a:latin typeface="Arial"/>
                <a:cs typeface="Arial"/>
              </a:rPr>
              <a:t>insegnanti di lingua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straniera,</a:t>
            </a:r>
            <a:endParaRPr sz="1600">
              <a:latin typeface="Arial"/>
              <a:cs typeface="Arial"/>
            </a:endParaRPr>
          </a:p>
          <a:p>
            <a:pPr marL="83820" indent="-71755">
              <a:lnSpc>
                <a:spcPct val="100000"/>
              </a:lnSpc>
              <a:buSzPct val="93750"/>
              <a:buChar char="•"/>
              <a:tabLst>
                <a:tab pos="84455" algn="l"/>
              </a:tabLst>
            </a:pPr>
            <a:r>
              <a:rPr dirty="0" sz="1600" spc="-5">
                <a:latin typeface="Arial"/>
                <a:cs typeface="Arial"/>
              </a:rPr>
              <a:t>insegnanti di religione cattolica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  <a:p>
            <a:pPr marL="12700" marR="1223645">
              <a:lnSpc>
                <a:spcPct val="100000"/>
              </a:lnSpc>
              <a:buChar char="•"/>
              <a:tabLst>
                <a:tab pos="140970" algn="l"/>
              </a:tabLst>
            </a:pPr>
            <a:r>
              <a:rPr dirty="0" sz="1600" spc="-5">
                <a:latin typeface="Arial"/>
                <a:cs typeface="Arial"/>
              </a:rPr>
              <a:t>insegnanti di sostegno/educatrici comunali, laddove siano presenti alunni  diversamente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abili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heavy" sz="2400" spc="-5" b="1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Azioni</a:t>
            </a:r>
            <a:endParaRPr sz="2400">
              <a:latin typeface="Comic Sans MS"/>
              <a:cs typeface="Comic Sans MS"/>
            </a:endParaRPr>
          </a:p>
          <a:p>
            <a:pPr marL="12700" marR="106680">
              <a:lnSpc>
                <a:spcPct val="100000"/>
              </a:lnSpc>
              <a:spcBef>
                <a:spcPts val="70"/>
              </a:spcBef>
              <a:buSzPct val="93750"/>
              <a:buFont typeface="Arial"/>
              <a:buChar char="•"/>
              <a:tabLst>
                <a:tab pos="84455" algn="l"/>
              </a:tabLst>
            </a:pPr>
            <a:r>
              <a:rPr dirty="0" u="heavy" sz="1600" spc="-10" i="1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</a:rPr>
              <a:t>Attivazione </a:t>
            </a:r>
            <a:r>
              <a:rPr dirty="0" u="heavy" sz="1600" spc="-5" i="1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</a:rPr>
              <a:t>della mensa</a:t>
            </a:r>
            <a:r>
              <a:rPr dirty="0" sz="1600" spc="-5" i="1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con l’intervento di un docente del plesso. La partecipazione  degli alunni alle attività legate al tempo mensa favorisce situazioni di conoscenza e di  aiuto tra bambini di classe ed </a:t>
            </a:r>
            <a:r>
              <a:rPr dirty="0" sz="1600" spc="-10">
                <a:latin typeface="Arial"/>
                <a:cs typeface="Arial"/>
              </a:rPr>
              <a:t>età </a:t>
            </a:r>
            <a:r>
              <a:rPr dirty="0" sz="1600" spc="-5">
                <a:latin typeface="Arial"/>
                <a:cs typeface="Arial"/>
              </a:rPr>
              <a:t>diverse, </a:t>
            </a:r>
            <a:r>
              <a:rPr dirty="0" sz="1600" spc="-10">
                <a:latin typeface="Arial"/>
                <a:cs typeface="Arial"/>
              </a:rPr>
              <a:t>permettendo </a:t>
            </a:r>
            <a:r>
              <a:rPr dirty="0" sz="1600" spc="-5">
                <a:latin typeface="Arial"/>
                <a:cs typeface="Arial"/>
              </a:rPr>
              <a:t>l’instaurarsi di rapporti più stretti  tra alunni e insegnanti, offrendo,quindi, occasioni che facilitano la</a:t>
            </a:r>
            <a:r>
              <a:rPr dirty="0" sz="1600" spc="5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comunicazione;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16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SzPct val="93750"/>
              <a:buFont typeface="Arial"/>
              <a:buChar char="•"/>
              <a:tabLst>
                <a:tab pos="84455" algn="l"/>
                <a:tab pos="3306445" algn="l"/>
                <a:tab pos="5870575" algn="l"/>
              </a:tabLst>
            </a:pPr>
            <a:r>
              <a:rPr dirty="0" u="heavy" sz="1600" spc="-405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600" spc="-10" i="1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</a:rPr>
              <a:t>ampliamento</a:t>
            </a:r>
            <a:r>
              <a:rPr dirty="0" u="heavy" sz="1600" spc="35" i="1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 spc="-10" i="1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</a:rPr>
              <a:t>dell’offerta</a:t>
            </a:r>
            <a:r>
              <a:rPr dirty="0" u="heavy" sz="1600" spc="45" i="1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 spc="-5" i="1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</a:rPr>
              <a:t>formativa</a:t>
            </a:r>
            <a:r>
              <a:rPr dirty="0" sz="1600" spc="-5" i="1">
                <a:solidFill>
                  <a:srgbClr val="FF6600"/>
                </a:solidFill>
                <a:latin typeface="Arial"/>
                <a:cs typeface="Arial"/>
              </a:rPr>
              <a:t>	</a:t>
            </a:r>
            <a:r>
              <a:rPr dirty="0" sz="1600" spc="-5">
                <a:latin typeface="Arial"/>
                <a:cs typeface="Arial"/>
              </a:rPr>
              <a:t>è possibile attuare, per una o due ore settimanali, in  molte classi, la </a:t>
            </a:r>
            <a:r>
              <a:rPr dirty="0" sz="1600" spc="-10">
                <a:latin typeface="Arial"/>
                <a:cs typeface="Arial"/>
              </a:rPr>
              <a:t>proposta </a:t>
            </a:r>
            <a:r>
              <a:rPr dirty="0" sz="1600" spc="-5">
                <a:latin typeface="Arial"/>
                <a:cs typeface="Arial"/>
              </a:rPr>
              <a:t>di attività </a:t>
            </a:r>
            <a:r>
              <a:rPr dirty="0" sz="1600" spc="-10">
                <a:latin typeface="Arial"/>
                <a:cs typeface="Arial"/>
              </a:rPr>
              <a:t>legate </a:t>
            </a:r>
            <a:r>
              <a:rPr dirty="0" sz="1600" spc="-5">
                <a:latin typeface="Arial"/>
                <a:cs typeface="Arial"/>
              </a:rPr>
              <a:t>all’espressività</a:t>
            </a:r>
            <a:r>
              <a:rPr dirty="0" sz="1600" spc="10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e/o</a:t>
            </a:r>
            <a:r>
              <a:rPr dirty="0" sz="1600" spc="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al	consolidamento delle  abilità; ciò permette agli alunni di ricevere attenzioni mirate, a seconda delle attitudini e  dei ritmi di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apprendimento.</a:t>
            </a:r>
            <a:endParaRPr sz="1600">
              <a:latin typeface="Arial"/>
              <a:cs typeface="Arial"/>
            </a:endParaRPr>
          </a:p>
          <a:p>
            <a:pPr marL="12700" marR="214629">
              <a:lnSpc>
                <a:spcPct val="100000"/>
              </a:lnSpc>
              <a:buSzPct val="93750"/>
              <a:buFont typeface="Arial"/>
              <a:buChar char="•"/>
              <a:tabLst>
                <a:tab pos="84455" algn="l"/>
              </a:tabLst>
            </a:pPr>
            <a:r>
              <a:rPr dirty="0" u="heavy" sz="1600" spc="-10" i="1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</a:rPr>
              <a:t>pianificazione </a:t>
            </a:r>
            <a:r>
              <a:rPr dirty="0" u="heavy" sz="1600" spc="-5" i="1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</a:rPr>
              <a:t>degli obiettivi interdisciplinari</a:t>
            </a:r>
            <a:r>
              <a:rPr dirty="0" sz="1600" spc="-5" i="1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attraverso un incontro settimanale degli  insegnanti, allo scopo di creare collegamenti che favoriscano una visione globale della  realtà e il consolidamento </a:t>
            </a:r>
            <a:r>
              <a:rPr dirty="0" sz="1600">
                <a:latin typeface="Arial"/>
                <a:cs typeface="Arial"/>
              </a:rPr>
              <a:t>delle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conoscenze.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8916" y="592582"/>
            <a:ext cx="7810500" cy="53917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 spc="-20">
                <a:solidFill>
                  <a:srgbClr val="FF0000"/>
                </a:solidFill>
                <a:latin typeface="Arial"/>
                <a:cs typeface="Arial"/>
              </a:rPr>
              <a:t>ESCLUSIVAMENTE </a:t>
            </a:r>
            <a:r>
              <a:rPr dirty="0" sz="3200">
                <a:solidFill>
                  <a:srgbClr val="FF0000"/>
                </a:solidFill>
                <a:latin typeface="Arial"/>
                <a:cs typeface="Arial"/>
              </a:rPr>
              <a:t>ON </a:t>
            </a:r>
            <a:r>
              <a:rPr dirty="0" sz="3200" spc="-5">
                <a:solidFill>
                  <a:srgbClr val="FF0000"/>
                </a:solidFill>
                <a:latin typeface="Arial"/>
                <a:cs typeface="Arial"/>
              </a:rPr>
              <a:t>LINE </a:t>
            </a:r>
            <a:r>
              <a:rPr dirty="0" sz="3200" spc="-5">
                <a:latin typeface="Arial"/>
                <a:cs typeface="Arial"/>
              </a:rPr>
              <a:t>collegandosi  alla pagina </a:t>
            </a:r>
            <a:r>
              <a:rPr dirty="0" sz="3200">
                <a:latin typeface="Arial"/>
                <a:cs typeface="Arial"/>
              </a:rPr>
              <a:t>web:</a:t>
            </a:r>
            <a:r>
              <a:rPr dirty="0" sz="3200" spc="25">
                <a:latin typeface="Arial"/>
                <a:cs typeface="Arial"/>
              </a:rPr>
              <a:t> </a:t>
            </a:r>
            <a:r>
              <a:rPr dirty="0" u="heavy" sz="3200" spc="-1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Arial"/>
                <a:cs typeface="Arial"/>
                <a:hlinkClick r:id="rId2"/>
              </a:rPr>
              <a:t>www.iscrizioni.istruzione.it</a:t>
            </a:r>
            <a:endParaRPr sz="3200">
              <a:latin typeface="Arial"/>
              <a:cs typeface="Arial"/>
            </a:endParaRPr>
          </a:p>
          <a:p>
            <a:pPr marL="12700" marR="139065">
              <a:lnSpc>
                <a:spcPct val="100000"/>
              </a:lnSpc>
            </a:pPr>
            <a:r>
              <a:rPr dirty="0" sz="3200">
                <a:solidFill>
                  <a:srgbClr val="FF0000"/>
                </a:solidFill>
                <a:latin typeface="Arial"/>
                <a:cs typeface="Arial"/>
              </a:rPr>
              <a:t>1. REGISTRAZIONE </a:t>
            </a:r>
            <a:r>
              <a:rPr dirty="0" sz="3200">
                <a:latin typeface="Arial"/>
                <a:cs typeface="Arial"/>
              </a:rPr>
              <a:t>(attiva </a:t>
            </a:r>
            <a:r>
              <a:rPr dirty="0" sz="3200" spc="-5">
                <a:latin typeface="Arial"/>
                <a:cs typeface="Arial"/>
              </a:rPr>
              <a:t>dal 27  dicembre) per ottenere </a:t>
            </a:r>
            <a:r>
              <a:rPr dirty="0" sz="3200">
                <a:latin typeface="Arial"/>
                <a:cs typeface="Arial"/>
              </a:rPr>
              <a:t>user-id e</a:t>
            </a:r>
            <a:r>
              <a:rPr dirty="0" sz="3200" spc="-6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password</a:t>
            </a:r>
            <a:endParaRPr sz="3200">
              <a:latin typeface="Arial"/>
              <a:cs typeface="Arial"/>
            </a:endParaRPr>
          </a:p>
          <a:p>
            <a:pPr marL="12700" marR="662305">
              <a:lnSpc>
                <a:spcPct val="100000"/>
              </a:lnSpc>
            </a:pPr>
            <a:r>
              <a:rPr dirty="0" sz="3200">
                <a:latin typeface="Arial"/>
                <a:cs typeface="Arial"/>
              </a:rPr>
              <a:t>– occorre inserire un </a:t>
            </a:r>
            <a:r>
              <a:rPr dirty="0" sz="3200" spc="-5">
                <a:latin typeface="Arial"/>
                <a:cs typeface="Arial"/>
              </a:rPr>
              <a:t>indirizzo mail </a:t>
            </a:r>
            <a:r>
              <a:rPr dirty="0" sz="3200">
                <a:latin typeface="Arial"/>
                <a:cs typeface="Arial"/>
              </a:rPr>
              <a:t>a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cui  ricevere le </a:t>
            </a:r>
            <a:r>
              <a:rPr dirty="0" sz="3200" spc="-5">
                <a:latin typeface="Arial"/>
                <a:cs typeface="Arial"/>
              </a:rPr>
              <a:t>credenziali </a:t>
            </a:r>
            <a:r>
              <a:rPr dirty="0" sz="3200">
                <a:latin typeface="Arial"/>
                <a:cs typeface="Arial"/>
              </a:rPr>
              <a:t>e </a:t>
            </a:r>
            <a:r>
              <a:rPr dirty="0" sz="3200" spc="-5">
                <a:latin typeface="Arial"/>
                <a:cs typeface="Arial"/>
              </a:rPr>
              <a:t>seguire </a:t>
            </a:r>
            <a:r>
              <a:rPr dirty="0" sz="3200">
                <a:latin typeface="Arial"/>
                <a:cs typeface="Arial"/>
              </a:rPr>
              <a:t>la  </a:t>
            </a:r>
            <a:r>
              <a:rPr dirty="0" sz="3200" spc="-5">
                <a:latin typeface="Arial"/>
                <a:cs typeface="Arial"/>
              </a:rPr>
              <a:t>procedura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indicata</a:t>
            </a:r>
            <a:endParaRPr sz="3200">
              <a:latin typeface="Arial"/>
              <a:cs typeface="Arial"/>
            </a:endParaRPr>
          </a:p>
          <a:p>
            <a:pPr marL="12700" marR="1269365">
              <a:lnSpc>
                <a:spcPct val="100000"/>
              </a:lnSpc>
            </a:pPr>
            <a:r>
              <a:rPr dirty="0" sz="3200">
                <a:solidFill>
                  <a:srgbClr val="FF0000"/>
                </a:solidFill>
                <a:latin typeface="Arial"/>
                <a:cs typeface="Arial"/>
              </a:rPr>
              <a:t>2. ISCRIZIONE </a:t>
            </a:r>
            <a:r>
              <a:rPr dirty="0" sz="3200">
                <a:latin typeface="Arial"/>
                <a:cs typeface="Arial"/>
              </a:rPr>
              <a:t>vera e propria </a:t>
            </a:r>
            <a:r>
              <a:rPr dirty="0" sz="3200" spc="-5">
                <a:latin typeface="Arial"/>
                <a:cs typeface="Arial"/>
              </a:rPr>
              <a:t>(dal</a:t>
            </a:r>
            <a:r>
              <a:rPr dirty="0" sz="3200" spc="-1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7  </a:t>
            </a:r>
            <a:r>
              <a:rPr dirty="0" sz="3200" spc="-5">
                <a:latin typeface="Arial"/>
                <a:cs typeface="Arial"/>
              </a:rPr>
              <a:t>gennaio)</a:t>
            </a:r>
            <a:endParaRPr sz="3200">
              <a:latin typeface="Arial"/>
              <a:cs typeface="Arial"/>
            </a:endParaRPr>
          </a:p>
          <a:p>
            <a:pPr marL="12700" marR="366395">
              <a:lnSpc>
                <a:spcPct val="100000"/>
              </a:lnSpc>
              <a:spcBef>
                <a:spcPts val="5"/>
              </a:spcBef>
            </a:pPr>
            <a:r>
              <a:rPr dirty="0" sz="3200">
                <a:latin typeface="Arial"/>
                <a:cs typeface="Arial"/>
              </a:rPr>
              <a:t>- occorre conoscere il codice </a:t>
            </a:r>
            <a:r>
              <a:rPr dirty="0" sz="3200" spc="-5">
                <a:latin typeface="Arial"/>
                <a:cs typeface="Arial"/>
              </a:rPr>
              <a:t>della</a:t>
            </a:r>
            <a:r>
              <a:rPr dirty="0" sz="3200" spc="-16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scuola  cui ci si vuole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iscrivere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9000" y="643127"/>
            <a:ext cx="1848612" cy="618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98776" y="1533144"/>
            <a:ext cx="4534662" cy="567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46095" y="1590877"/>
            <a:ext cx="4223385" cy="3314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none" sz="2000">
                <a:solidFill>
                  <a:srgbClr val="FF9933"/>
                </a:solidFill>
                <a:latin typeface="Comic Sans MS"/>
                <a:cs typeface="Comic Sans MS"/>
              </a:rPr>
              <a:t>LA DIMENSIONE</a:t>
            </a:r>
            <a:r>
              <a:rPr dirty="0" u="none" sz="2000" spc="-140">
                <a:solidFill>
                  <a:srgbClr val="FF9933"/>
                </a:solidFill>
                <a:latin typeface="Comic Sans MS"/>
                <a:cs typeface="Comic Sans MS"/>
              </a:rPr>
              <a:t> </a:t>
            </a:r>
            <a:r>
              <a:rPr dirty="0" u="none" sz="2000">
                <a:solidFill>
                  <a:srgbClr val="FF9933"/>
                </a:solidFill>
                <a:latin typeface="Comic Sans MS"/>
                <a:cs typeface="Comic Sans MS"/>
              </a:rPr>
              <a:t>PROGETTUALE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3115" y="2202561"/>
            <a:ext cx="7736840" cy="4298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omic Sans MS"/>
                <a:cs typeface="Comic Sans MS"/>
              </a:rPr>
              <a:t>Attività </a:t>
            </a:r>
            <a:r>
              <a:rPr dirty="0" sz="2000" spc="-5">
                <a:latin typeface="Comic Sans MS"/>
                <a:cs typeface="Comic Sans MS"/>
              </a:rPr>
              <a:t>finalizzate al </a:t>
            </a:r>
            <a:r>
              <a:rPr dirty="0" sz="2000">
                <a:latin typeface="Comic Sans MS"/>
                <a:cs typeface="Comic Sans MS"/>
              </a:rPr>
              <a:t>potenziamento </a:t>
            </a:r>
            <a:r>
              <a:rPr dirty="0" sz="2000" spc="-5">
                <a:latin typeface="Comic Sans MS"/>
                <a:cs typeface="Comic Sans MS"/>
              </a:rPr>
              <a:t>del</a:t>
            </a:r>
            <a:r>
              <a:rPr dirty="0" sz="2000" spc="-35">
                <a:latin typeface="Comic Sans MS"/>
                <a:cs typeface="Comic Sans MS"/>
              </a:rPr>
              <a:t> </a:t>
            </a:r>
            <a:r>
              <a:rPr dirty="0" sz="2000">
                <a:latin typeface="Comic Sans MS"/>
                <a:cs typeface="Comic Sans MS"/>
              </a:rPr>
              <a:t>curricolo:</a:t>
            </a:r>
            <a:endParaRPr sz="2000">
              <a:latin typeface="Comic Sans MS"/>
              <a:cs typeface="Comic Sans MS"/>
            </a:endParaRPr>
          </a:p>
          <a:p>
            <a:pPr marL="82550">
              <a:lnSpc>
                <a:spcPct val="100000"/>
              </a:lnSpc>
              <a:spcBef>
                <a:spcPts val="35"/>
              </a:spcBef>
            </a:pPr>
            <a:r>
              <a:rPr dirty="0" sz="2000" spc="-5" b="1">
                <a:latin typeface="Arial"/>
                <a:cs typeface="Arial"/>
              </a:rPr>
              <a:t>attività </a:t>
            </a:r>
            <a:r>
              <a:rPr dirty="0" sz="2000" b="1">
                <a:latin typeface="Arial"/>
                <a:cs typeface="Arial"/>
              </a:rPr>
              <a:t>legate </a:t>
            </a:r>
            <a:r>
              <a:rPr dirty="0" sz="2000" spc="-5" b="1">
                <a:latin typeface="Arial"/>
                <a:cs typeface="Arial"/>
              </a:rPr>
              <a:t>all’ accoglienza </a:t>
            </a:r>
            <a:r>
              <a:rPr dirty="0" sz="2000" b="1">
                <a:latin typeface="Arial"/>
                <a:cs typeface="Arial"/>
              </a:rPr>
              <a:t>e</a:t>
            </a:r>
            <a:r>
              <a:rPr dirty="0" sz="2000" spc="-220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all’inclusione: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670300" algn="l"/>
              </a:tabLst>
            </a:pPr>
            <a:r>
              <a:rPr dirty="0" u="heavy" sz="200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Arial"/>
                <a:cs typeface="Arial"/>
              </a:rPr>
              <a:t>	dei nuovi</a:t>
            </a:r>
            <a:r>
              <a:rPr dirty="0" u="heavy" sz="2000" spc="-15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Arial"/>
                <a:cs typeface="Arial"/>
              </a:rPr>
              <a:t>iscritti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670300" algn="l"/>
              </a:tabLst>
            </a:pPr>
            <a:r>
              <a:rPr dirty="0" u="heavy" sz="200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Arial"/>
                <a:cs typeface="Arial"/>
              </a:rPr>
              <a:t>	degli alunni diversamente</a:t>
            </a:r>
            <a:r>
              <a:rPr dirty="0" u="heavy" sz="2000" spc="-8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Arial"/>
                <a:cs typeface="Arial"/>
              </a:rPr>
              <a:t>abili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670300" algn="l"/>
              </a:tabLst>
            </a:pPr>
            <a:r>
              <a:rPr dirty="0" u="heavy" sz="200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Arial"/>
                <a:cs typeface="Arial"/>
              </a:rPr>
              <a:t>	degli alunni</a:t>
            </a:r>
            <a:r>
              <a:rPr dirty="0" u="heavy" sz="2000" spc="-5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Arial"/>
                <a:cs typeface="Arial"/>
              </a:rPr>
              <a:t>stranieri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5" b="1">
                <a:latin typeface="Arial"/>
                <a:cs typeface="Arial"/>
              </a:rPr>
              <a:t>attività </a:t>
            </a:r>
            <a:r>
              <a:rPr dirty="0" sz="2000" b="1">
                <a:latin typeface="Arial"/>
                <a:cs typeface="Arial"/>
              </a:rPr>
              <a:t>legate </a:t>
            </a:r>
            <a:r>
              <a:rPr dirty="0" sz="2000" spc="-5" b="1">
                <a:latin typeface="Arial"/>
                <a:cs typeface="Arial"/>
              </a:rPr>
              <a:t>alla </a:t>
            </a:r>
            <a:r>
              <a:rPr dirty="0" sz="2000" b="1">
                <a:latin typeface="Arial"/>
                <a:cs typeface="Arial"/>
              </a:rPr>
              <a:t>sensibilizzazione </a:t>
            </a:r>
            <a:r>
              <a:rPr dirty="0" sz="2000" spc="-5" b="1">
                <a:latin typeface="Arial"/>
                <a:cs typeface="Arial"/>
              </a:rPr>
              <a:t>verso </a:t>
            </a:r>
            <a:r>
              <a:rPr dirty="0" sz="2000" b="1">
                <a:latin typeface="Arial"/>
                <a:cs typeface="Arial"/>
              </a:rPr>
              <a:t>la </a:t>
            </a:r>
            <a:r>
              <a:rPr dirty="0" sz="2000" spc="-5" b="1">
                <a:latin typeface="Arial"/>
                <a:cs typeface="Arial"/>
              </a:rPr>
              <a:t>diversità</a:t>
            </a:r>
            <a:r>
              <a:rPr dirty="0" sz="2000" spc="-9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(</a:t>
            </a:r>
            <a:r>
              <a:rPr dirty="0" u="heavy" sz="200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Arial"/>
                <a:cs typeface="Arial"/>
              </a:rPr>
              <a:t>settimana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heavy" sz="2000" spc="-505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-5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Arial"/>
                <a:cs typeface="Arial"/>
              </a:rPr>
              <a:t>dell’inclusione</a:t>
            </a:r>
            <a:r>
              <a:rPr dirty="0" sz="2000" spc="-5" b="1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5" b="1">
                <a:latin typeface="Arial"/>
                <a:cs typeface="Arial"/>
              </a:rPr>
              <a:t>attività </a:t>
            </a:r>
            <a:r>
              <a:rPr dirty="0" sz="2000" b="1">
                <a:latin typeface="Arial"/>
                <a:cs typeface="Arial"/>
              </a:rPr>
              <a:t>di </a:t>
            </a:r>
            <a:r>
              <a:rPr dirty="0" u="heavy" sz="200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Arial"/>
                <a:cs typeface="Arial"/>
              </a:rPr>
              <a:t>recupero e</a:t>
            </a:r>
            <a:r>
              <a:rPr dirty="0" u="heavy" sz="2000" spc="-9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Arial"/>
                <a:cs typeface="Arial"/>
              </a:rPr>
              <a:t>potenziamento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5" b="1">
                <a:latin typeface="Arial"/>
                <a:cs typeface="Arial"/>
              </a:rPr>
              <a:t>attività </a:t>
            </a:r>
            <a:r>
              <a:rPr dirty="0" sz="2000" b="1">
                <a:latin typeface="Arial"/>
                <a:cs typeface="Arial"/>
              </a:rPr>
              <a:t>legate </a:t>
            </a:r>
            <a:r>
              <a:rPr dirty="0" sz="2000" spc="-5" b="1">
                <a:latin typeface="Arial"/>
                <a:cs typeface="Arial"/>
              </a:rPr>
              <a:t>alla </a:t>
            </a:r>
            <a:r>
              <a:rPr dirty="0" u="heavy" sz="200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Arial"/>
                <a:cs typeface="Arial"/>
              </a:rPr>
              <a:t>continuità</a:t>
            </a:r>
            <a:r>
              <a:rPr dirty="0" sz="2000">
                <a:solidFill>
                  <a:srgbClr val="6B9F24"/>
                </a:solidFill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per il passaggio da un ordine</a:t>
            </a:r>
            <a:r>
              <a:rPr dirty="0" sz="2000" spc="-1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di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latin typeface="Arial"/>
                <a:cs typeface="Arial"/>
              </a:rPr>
              <a:t>scuola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all'altro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5" b="1">
                <a:latin typeface="Arial"/>
                <a:cs typeface="Arial"/>
              </a:rPr>
              <a:t>attività </a:t>
            </a:r>
            <a:r>
              <a:rPr dirty="0" sz="2000" b="1">
                <a:latin typeface="Arial"/>
                <a:cs typeface="Arial"/>
              </a:rPr>
              <a:t>legate </a:t>
            </a:r>
            <a:r>
              <a:rPr dirty="0" sz="2000" spc="-5" b="1">
                <a:latin typeface="Arial"/>
                <a:cs typeface="Arial"/>
              </a:rPr>
              <a:t>alla </a:t>
            </a:r>
            <a:r>
              <a:rPr dirty="0" sz="2000" b="1">
                <a:latin typeface="Arial"/>
                <a:cs typeface="Arial"/>
              </a:rPr>
              <a:t>promozione </a:t>
            </a:r>
            <a:r>
              <a:rPr dirty="0" sz="2000" spc="-5" b="1">
                <a:latin typeface="Arial"/>
                <a:cs typeface="Arial"/>
              </a:rPr>
              <a:t>della </a:t>
            </a:r>
            <a:r>
              <a:rPr dirty="0" sz="2000" b="1">
                <a:latin typeface="Arial"/>
                <a:cs typeface="Arial"/>
              </a:rPr>
              <a:t>cultura </a:t>
            </a:r>
            <a:r>
              <a:rPr dirty="0" sz="2000" spc="-5" b="1">
                <a:latin typeface="Arial"/>
                <a:cs typeface="Arial"/>
              </a:rPr>
              <a:t>della</a:t>
            </a:r>
            <a:r>
              <a:rPr dirty="0" sz="2000" spc="-100" b="1">
                <a:latin typeface="Arial"/>
                <a:cs typeface="Arial"/>
              </a:rPr>
              <a:t> </a:t>
            </a:r>
            <a:r>
              <a:rPr dirty="0" u="heavy" sz="200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Arial"/>
                <a:cs typeface="Arial"/>
              </a:rPr>
              <a:t>sicurezza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5" b="1">
                <a:latin typeface="Arial"/>
                <a:cs typeface="Arial"/>
              </a:rPr>
              <a:t>attività </a:t>
            </a:r>
            <a:r>
              <a:rPr dirty="0" sz="2000" b="1">
                <a:latin typeface="Arial"/>
                <a:cs typeface="Arial"/>
              </a:rPr>
              <a:t>finalizzate </a:t>
            </a:r>
            <a:r>
              <a:rPr dirty="0" sz="2000" spc="-5" b="1">
                <a:latin typeface="Arial"/>
                <a:cs typeface="Arial"/>
              </a:rPr>
              <a:t>all’acquisizione </a:t>
            </a:r>
            <a:r>
              <a:rPr dirty="0" sz="2000" b="1">
                <a:latin typeface="Arial"/>
                <a:cs typeface="Arial"/>
              </a:rPr>
              <a:t>di un </a:t>
            </a:r>
            <a:r>
              <a:rPr dirty="0" u="heavy" sz="200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Arial"/>
                <a:cs typeface="Arial"/>
              </a:rPr>
              <a:t>metodo di</a:t>
            </a:r>
            <a:r>
              <a:rPr dirty="0" u="heavy" sz="2000" spc="-14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Arial"/>
                <a:cs typeface="Arial"/>
              </a:rPr>
              <a:t>studio</a:t>
            </a:r>
            <a:endParaRPr sz="2000">
              <a:latin typeface="Arial"/>
              <a:cs typeface="Arial"/>
            </a:endParaRPr>
          </a:p>
          <a:p>
            <a:pPr marL="82550">
              <a:lnSpc>
                <a:spcPct val="100000"/>
              </a:lnSpc>
            </a:pPr>
            <a:r>
              <a:rPr dirty="0" sz="2000" spc="-5" b="1">
                <a:latin typeface="Arial"/>
                <a:cs typeface="Arial"/>
              </a:rPr>
              <a:t>attività </a:t>
            </a:r>
            <a:r>
              <a:rPr dirty="0" sz="2000" b="1">
                <a:latin typeface="Arial"/>
                <a:cs typeface="Arial"/>
              </a:rPr>
              <a:t>legate </a:t>
            </a:r>
            <a:r>
              <a:rPr dirty="0" u="heavy" sz="200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Arial"/>
                <a:cs typeface="Arial"/>
              </a:rPr>
              <a:t>alla memoria e al riconoscimento dei </a:t>
            </a:r>
            <a:r>
              <a:rPr dirty="0" u="heavy" sz="2000" spc="-5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Arial"/>
                <a:cs typeface="Arial"/>
              </a:rPr>
              <a:t>diritti </a:t>
            </a:r>
            <a:r>
              <a:rPr dirty="0" u="heavy" sz="200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Arial"/>
                <a:cs typeface="Arial"/>
              </a:rPr>
              <a:t>di </a:t>
            </a:r>
            <a:r>
              <a:rPr dirty="0" u="heavy" sz="2000" spc="-5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Arial"/>
                <a:cs typeface="Arial"/>
              </a:rPr>
              <a:t>tutti </a:t>
            </a:r>
            <a:r>
              <a:rPr dirty="0" u="heavy" sz="200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Arial"/>
                <a:cs typeface="Arial"/>
              </a:rPr>
              <a:t>e</a:t>
            </a:r>
            <a:r>
              <a:rPr dirty="0" u="heavy" sz="2000" spc="-11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Arial"/>
                <a:cs typeface="Arial"/>
              </a:rPr>
              <a:t>di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heavy" sz="200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Arial"/>
                <a:cs typeface="Arial"/>
              </a:rPr>
              <a:t>ciascuno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OPEN </a:t>
            </a:r>
            <a:r>
              <a:rPr dirty="0" spc="-90"/>
              <a:t>DAY </a:t>
            </a:r>
            <a:r>
              <a:rPr dirty="0" spc="-5"/>
              <a:t>SCUOLA</a:t>
            </a:r>
            <a:r>
              <a:rPr dirty="0" spc="-75"/>
              <a:t> </a:t>
            </a:r>
            <a:r>
              <a:rPr dirty="0" spc="-5"/>
              <a:t>PRIMARIA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742" y="1122934"/>
            <a:ext cx="8159750" cy="51466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Arial"/>
                <a:cs typeface="Arial"/>
              </a:rPr>
              <a:t>I genitori, accompagnati dalle Referenti di plesso  e </a:t>
            </a:r>
            <a:r>
              <a:rPr dirty="0" sz="2800">
                <a:latin typeface="Arial"/>
                <a:cs typeface="Arial"/>
              </a:rPr>
              <a:t>da alcune maestre, potranno visitare </a:t>
            </a:r>
            <a:r>
              <a:rPr dirty="0" sz="2800" spc="-5">
                <a:latin typeface="Arial"/>
                <a:cs typeface="Arial"/>
              </a:rPr>
              <a:t>le </a:t>
            </a:r>
            <a:r>
              <a:rPr dirty="0" sz="2800">
                <a:latin typeface="Arial"/>
                <a:cs typeface="Arial"/>
              </a:rPr>
              <a:t>scuole  </a:t>
            </a:r>
            <a:r>
              <a:rPr dirty="0" sz="2800" spc="-5">
                <a:latin typeface="Arial"/>
                <a:cs typeface="Arial"/>
              </a:rPr>
              <a:t>e </a:t>
            </a:r>
            <a:r>
              <a:rPr dirty="0" sz="2800">
                <a:latin typeface="Arial"/>
                <a:cs typeface="Arial"/>
              </a:rPr>
              <a:t>ricevere tutte </a:t>
            </a:r>
            <a:r>
              <a:rPr dirty="0" sz="2800" spc="-5">
                <a:latin typeface="Arial"/>
                <a:cs typeface="Arial"/>
              </a:rPr>
              <a:t>le </a:t>
            </a:r>
            <a:r>
              <a:rPr dirty="0" sz="2800">
                <a:latin typeface="Arial"/>
                <a:cs typeface="Arial"/>
              </a:rPr>
              <a:t>informazioni </a:t>
            </a:r>
            <a:r>
              <a:rPr dirty="0" sz="2800" spc="-5">
                <a:latin typeface="Arial"/>
                <a:cs typeface="Arial"/>
              </a:rPr>
              <a:t>che </a:t>
            </a:r>
            <a:r>
              <a:rPr dirty="0" sz="2800">
                <a:latin typeface="Arial"/>
                <a:cs typeface="Arial"/>
              </a:rPr>
              <a:t>desiderano  </a:t>
            </a:r>
            <a:r>
              <a:rPr dirty="0" sz="2800" spc="-5">
                <a:latin typeface="Arial"/>
                <a:cs typeface="Arial"/>
              </a:rPr>
              <a:t>nei seguenti</a:t>
            </a:r>
            <a:r>
              <a:rPr dirty="0" sz="2800">
                <a:latin typeface="Arial"/>
                <a:cs typeface="Arial"/>
              </a:rPr>
              <a:t> giorni:</a:t>
            </a:r>
            <a:endParaRPr sz="2800">
              <a:latin typeface="Arial"/>
              <a:cs typeface="Arial"/>
            </a:endParaRPr>
          </a:p>
          <a:p>
            <a:pPr marL="299085" marR="193675" indent="-287020">
              <a:lnSpc>
                <a:spcPct val="100000"/>
              </a:lnSpc>
              <a:buSzPct val="96428"/>
              <a:buFont typeface="Wingdings"/>
              <a:buChar char=""/>
              <a:tabLst>
                <a:tab pos="330200" algn="l"/>
              </a:tabLst>
            </a:pPr>
            <a:r>
              <a:rPr dirty="0" sz="2800" spc="-5" b="1">
                <a:latin typeface="Arial"/>
                <a:cs typeface="Arial"/>
              </a:rPr>
              <a:t>Scuola S. Alessandro – via S. Alessandro –  Maercoledì </a:t>
            </a:r>
            <a:r>
              <a:rPr dirty="0" sz="2800" b="1">
                <a:latin typeface="Arial"/>
                <a:cs typeface="Arial"/>
              </a:rPr>
              <a:t>08/01/2020 </a:t>
            </a:r>
            <a:r>
              <a:rPr dirty="0" sz="2800" spc="-5" b="1">
                <a:latin typeface="Arial"/>
                <a:cs typeface="Arial"/>
              </a:rPr>
              <a:t>dalle ore 17:00 </a:t>
            </a:r>
            <a:r>
              <a:rPr dirty="0" sz="2800" b="1">
                <a:latin typeface="Arial"/>
                <a:cs typeface="Arial"/>
              </a:rPr>
              <a:t>alle </a:t>
            </a:r>
            <a:r>
              <a:rPr dirty="0" sz="2800" spc="-5" b="1">
                <a:latin typeface="Arial"/>
                <a:cs typeface="Arial"/>
              </a:rPr>
              <a:t>ore  </a:t>
            </a:r>
            <a:r>
              <a:rPr dirty="0" sz="2800" b="1">
                <a:latin typeface="Arial"/>
                <a:cs typeface="Arial"/>
              </a:rPr>
              <a:t>18:00</a:t>
            </a:r>
            <a:endParaRPr sz="2800">
              <a:latin typeface="Arial"/>
              <a:cs typeface="Arial"/>
            </a:endParaRPr>
          </a:p>
          <a:p>
            <a:pPr marL="299085" marR="140970" indent="-28702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"/>
              <a:tabLst>
                <a:tab pos="330200" algn="l"/>
              </a:tabLst>
            </a:pPr>
            <a:r>
              <a:rPr dirty="0" sz="2800" spc="-5" b="1">
                <a:latin typeface="Arial"/>
                <a:cs typeface="Arial"/>
              </a:rPr>
              <a:t>Scuola I. Militi – Corso della </a:t>
            </a:r>
            <a:r>
              <a:rPr dirty="0" sz="2800" spc="-10" b="1">
                <a:latin typeface="Arial"/>
                <a:cs typeface="Arial"/>
              </a:rPr>
              <a:t>Vittoria </a:t>
            </a:r>
            <a:r>
              <a:rPr dirty="0" sz="2800" spc="-5" b="1">
                <a:latin typeface="Arial"/>
                <a:cs typeface="Arial"/>
              </a:rPr>
              <a:t>– Martedì  </a:t>
            </a:r>
            <a:r>
              <a:rPr dirty="0" sz="2800" b="1">
                <a:latin typeface="Arial"/>
                <a:cs typeface="Arial"/>
              </a:rPr>
              <a:t>07/01/2020 </a:t>
            </a:r>
            <a:r>
              <a:rPr dirty="0" sz="2800" spc="-5" b="1">
                <a:latin typeface="Arial"/>
                <a:cs typeface="Arial"/>
              </a:rPr>
              <a:t>dalle ore 17:00 alle ore</a:t>
            </a:r>
            <a:r>
              <a:rPr dirty="0" sz="2800" spc="55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18:00</a:t>
            </a:r>
            <a:endParaRPr sz="2800">
              <a:latin typeface="Arial"/>
              <a:cs typeface="Arial"/>
            </a:endParaRPr>
          </a:p>
          <a:p>
            <a:pPr marL="299085" marR="782320" indent="-287020">
              <a:lnSpc>
                <a:spcPct val="100000"/>
              </a:lnSpc>
              <a:buSzPct val="96428"/>
              <a:buFont typeface="Wingdings"/>
              <a:buChar char=""/>
              <a:tabLst>
                <a:tab pos="330200" algn="l"/>
              </a:tabLst>
            </a:pPr>
            <a:r>
              <a:rPr dirty="0" sz="2800" spc="-5" b="1">
                <a:latin typeface="Arial"/>
                <a:cs typeface="Arial"/>
              </a:rPr>
              <a:t>Scuola G. Pascoli – via </a:t>
            </a:r>
            <a:r>
              <a:rPr dirty="0" sz="2800" spc="-35" b="1">
                <a:latin typeface="Arial"/>
                <a:cs typeface="Arial"/>
              </a:rPr>
              <a:t>Verdi </a:t>
            </a:r>
            <a:r>
              <a:rPr dirty="0" sz="2800" spc="-5" b="1">
                <a:latin typeface="Arial"/>
                <a:cs typeface="Arial"/>
              </a:rPr>
              <a:t>(Bariola) –  Martedì </a:t>
            </a:r>
            <a:r>
              <a:rPr dirty="0" sz="2800" b="1">
                <a:latin typeface="Arial"/>
                <a:cs typeface="Arial"/>
              </a:rPr>
              <a:t>07/01/2020 </a:t>
            </a:r>
            <a:r>
              <a:rPr dirty="0" sz="2800" spc="-5" b="1">
                <a:latin typeface="Arial"/>
                <a:cs typeface="Arial"/>
              </a:rPr>
              <a:t>dalle ore </a:t>
            </a:r>
            <a:r>
              <a:rPr dirty="0" sz="2800" b="1">
                <a:latin typeface="Arial"/>
                <a:cs typeface="Arial"/>
              </a:rPr>
              <a:t>17:00 alle </a:t>
            </a:r>
            <a:r>
              <a:rPr dirty="0" sz="2800" spc="-10" b="1">
                <a:latin typeface="Arial"/>
                <a:cs typeface="Arial"/>
              </a:rPr>
              <a:t>ore  </a:t>
            </a:r>
            <a:r>
              <a:rPr dirty="0" sz="2800" b="1">
                <a:latin typeface="Arial"/>
                <a:cs typeface="Arial"/>
              </a:rPr>
              <a:t>18:00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3191" y="1369898"/>
            <a:ext cx="782891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none" sz="4400">
                <a:solidFill>
                  <a:srgbClr val="FF8D3D"/>
                </a:solidFill>
                <a:latin typeface="Verdana"/>
                <a:cs typeface="Verdana"/>
                <a:hlinkClick r:id="rId2"/>
              </a:rPr>
              <a:t>www.icsdegasperi.edu.it</a:t>
            </a:r>
            <a:endParaRPr sz="44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38555" y="2781300"/>
            <a:ext cx="8010525" cy="2867025"/>
            <a:chOff x="638555" y="2781300"/>
            <a:chExt cx="8010525" cy="2867025"/>
          </a:xfrm>
        </p:grpSpPr>
        <p:sp>
          <p:nvSpPr>
            <p:cNvPr id="4" name="object 4"/>
            <p:cNvSpPr/>
            <p:nvPr/>
          </p:nvSpPr>
          <p:spPr>
            <a:xfrm>
              <a:off x="714755" y="2857500"/>
              <a:ext cx="7857744" cy="27142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76655" y="2819400"/>
              <a:ext cx="7934325" cy="2790825"/>
            </a:xfrm>
            <a:custGeom>
              <a:avLst/>
              <a:gdLst/>
              <a:ahLst/>
              <a:cxnLst/>
              <a:rect l="l" t="t" r="r" b="b"/>
              <a:pathLst>
                <a:path w="7934325" h="2790825">
                  <a:moveTo>
                    <a:pt x="0" y="2790444"/>
                  </a:moveTo>
                  <a:lnTo>
                    <a:pt x="7933944" y="2790444"/>
                  </a:lnTo>
                  <a:lnTo>
                    <a:pt x="7933944" y="0"/>
                  </a:lnTo>
                  <a:lnTo>
                    <a:pt x="0" y="0"/>
                  </a:lnTo>
                  <a:lnTo>
                    <a:pt x="0" y="2790444"/>
                  </a:lnTo>
                  <a:close/>
                </a:path>
              </a:pathLst>
            </a:custGeom>
            <a:ln w="76200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9100" y="434340"/>
            <a:ext cx="8305800" cy="5486400"/>
            <a:chOff x="419100" y="434340"/>
            <a:chExt cx="8305800" cy="5486400"/>
          </a:xfrm>
        </p:grpSpPr>
        <p:sp>
          <p:nvSpPr>
            <p:cNvPr id="3" name="object 3"/>
            <p:cNvSpPr/>
            <p:nvPr/>
          </p:nvSpPr>
          <p:spPr>
            <a:xfrm>
              <a:off x="419100" y="434340"/>
              <a:ext cx="8305800" cy="5486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383791" y="2319528"/>
              <a:ext cx="6284214" cy="68351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392936" y="2327147"/>
              <a:ext cx="6227825" cy="6301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39544" y="2374900"/>
              <a:ext cx="6136640" cy="53708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84859" y="2996184"/>
              <a:ext cx="7497318" cy="66979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94004" y="3005328"/>
              <a:ext cx="7442454" cy="61493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40676" y="3052191"/>
              <a:ext cx="7350696" cy="52298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740151" y="1066800"/>
              <a:ext cx="3661410" cy="70180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752470" y="1078611"/>
              <a:ext cx="3596640" cy="63703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507236" y="3925824"/>
              <a:ext cx="6646925" cy="59664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517396" y="3935603"/>
              <a:ext cx="6590538" cy="5419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157983" y="4707648"/>
              <a:ext cx="1562862" cy="38327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167508" y="4717542"/>
              <a:ext cx="1507108" cy="32753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094988" y="4599431"/>
              <a:ext cx="3108198" cy="49148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105402" y="4608830"/>
              <a:ext cx="3051556" cy="43624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921507" y="5269979"/>
              <a:ext cx="3518154" cy="57073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930651" y="5279390"/>
              <a:ext cx="3463671" cy="51521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9100" y="434340"/>
            <a:ext cx="8305800" cy="5486400"/>
            <a:chOff x="419100" y="434340"/>
            <a:chExt cx="8305800" cy="5486400"/>
          </a:xfrm>
        </p:grpSpPr>
        <p:sp>
          <p:nvSpPr>
            <p:cNvPr id="3" name="object 3"/>
            <p:cNvSpPr/>
            <p:nvPr/>
          </p:nvSpPr>
          <p:spPr>
            <a:xfrm>
              <a:off x="419100" y="434340"/>
              <a:ext cx="8305800" cy="5486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68452" y="832104"/>
              <a:ext cx="2312670" cy="1027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8452" y="1380743"/>
              <a:ext cx="4225290" cy="1027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68452" y="1929384"/>
              <a:ext cx="2846070" cy="10279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64819" y="974216"/>
            <a:ext cx="2702560" cy="1671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z="3600" spc="-5">
                <a:solidFill>
                  <a:srgbClr val="EF7E09"/>
                </a:solidFill>
                <a:latin typeface="Verdana"/>
                <a:cs typeface="Verdana"/>
              </a:rPr>
              <a:t>Scuola</a:t>
            </a:r>
            <a:endParaRPr sz="36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dirty="0" u="none" sz="3600">
                <a:solidFill>
                  <a:srgbClr val="EF7E09"/>
                </a:solidFill>
                <a:latin typeface="Verdana"/>
                <a:cs typeface="Verdana"/>
              </a:rPr>
              <a:t>“</a:t>
            </a:r>
            <a:r>
              <a:rPr dirty="0" u="none" sz="3600" spc="-70">
                <a:solidFill>
                  <a:srgbClr val="EF7E09"/>
                </a:solidFill>
                <a:latin typeface="Verdana"/>
                <a:cs typeface="Verdana"/>
              </a:rPr>
              <a:t> </a:t>
            </a:r>
            <a:r>
              <a:rPr dirty="0" u="none" sz="3600" spc="-5">
                <a:solidFill>
                  <a:srgbClr val="EF7E09"/>
                </a:solidFill>
                <a:latin typeface="Verdana"/>
                <a:cs typeface="Verdana"/>
              </a:rPr>
              <a:t>Giovanni  </a:t>
            </a:r>
            <a:r>
              <a:rPr dirty="0" u="none" sz="3600">
                <a:solidFill>
                  <a:srgbClr val="EF7E09"/>
                </a:solidFill>
                <a:latin typeface="Verdana"/>
                <a:cs typeface="Verdana"/>
              </a:rPr>
              <a:t>Pascoli”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4430" y="3076701"/>
            <a:ext cx="2567305" cy="2465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74930">
              <a:lnSpc>
                <a:spcPct val="100000"/>
              </a:lnSpc>
              <a:spcBef>
                <a:spcPts val="105"/>
              </a:spcBef>
              <a:tabLst>
                <a:tab pos="648335" algn="l"/>
              </a:tabLst>
            </a:pPr>
            <a:r>
              <a:rPr dirty="0" sz="2000" spc="-5">
                <a:latin typeface="Verdana"/>
                <a:cs typeface="Verdana"/>
              </a:rPr>
              <a:t>Via	</a:t>
            </a:r>
            <a:r>
              <a:rPr dirty="0" sz="2000" spc="-20">
                <a:latin typeface="Verdana"/>
                <a:cs typeface="Verdana"/>
              </a:rPr>
              <a:t>Verdi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Verdana"/>
                <a:cs typeface="Verdana"/>
              </a:rPr>
              <a:t>Caronno</a:t>
            </a:r>
            <a:r>
              <a:rPr dirty="0" sz="2000" spc="-60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Pertusella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latin typeface="Verdana"/>
                <a:cs typeface="Verdana"/>
              </a:rPr>
              <a:t>Via</a:t>
            </a:r>
            <a:r>
              <a:rPr dirty="0" sz="2000" spc="-10">
                <a:latin typeface="Verdana"/>
                <a:cs typeface="Verdana"/>
              </a:rPr>
              <a:t> </a:t>
            </a:r>
            <a:r>
              <a:rPr dirty="0" sz="2000" spc="-20">
                <a:latin typeface="Verdana"/>
                <a:cs typeface="Verdana"/>
              </a:rPr>
              <a:t>Verdi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2000" spc="-35">
                <a:latin typeface="Verdana"/>
                <a:cs typeface="Verdana"/>
              </a:rPr>
              <a:t>LOCALITA’</a:t>
            </a:r>
            <a:r>
              <a:rPr dirty="0" sz="2000" spc="-60">
                <a:latin typeface="Verdana"/>
                <a:cs typeface="Verdana"/>
              </a:rPr>
              <a:t> </a:t>
            </a:r>
            <a:r>
              <a:rPr dirty="0" sz="2000" spc="-5">
                <a:latin typeface="Verdana"/>
                <a:cs typeface="Verdana"/>
              </a:rPr>
              <a:t>BARIOLA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Verdana"/>
              <a:cs typeface="Verdana"/>
            </a:endParaRPr>
          </a:p>
          <a:p>
            <a:pPr marL="12700" marR="471805">
              <a:lnSpc>
                <a:spcPct val="100000"/>
              </a:lnSpc>
            </a:pPr>
            <a:r>
              <a:rPr dirty="0" sz="2000" spc="-60">
                <a:latin typeface="Verdana"/>
                <a:cs typeface="Verdana"/>
              </a:rPr>
              <a:t>Tel. </a:t>
            </a:r>
            <a:r>
              <a:rPr dirty="0" sz="2000">
                <a:latin typeface="Verdana"/>
                <a:cs typeface="Verdana"/>
              </a:rPr>
              <a:t>02 </a:t>
            </a:r>
            <a:r>
              <a:rPr dirty="0" sz="2000" spc="-5">
                <a:latin typeface="Verdana"/>
                <a:cs typeface="Verdana"/>
              </a:rPr>
              <a:t>9659067  VAEE853054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28744" y="1429511"/>
            <a:ext cx="3928872" cy="3429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584" y="434340"/>
            <a:ext cx="8624570" cy="5486400"/>
            <a:chOff x="100584" y="434340"/>
            <a:chExt cx="8624570" cy="5486400"/>
          </a:xfrm>
        </p:grpSpPr>
        <p:sp>
          <p:nvSpPr>
            <p:cNvPr id="3" name="object 3"/>
            <p:cNvSpPr/>
            <p:nvPr/>
          </p:nvSpPr>
          <p:spPr>
            <a:xfrm>
              <a:off x="419100" y="434340"/>
              <a:ext cx="8305800" cy="5486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38784" y="1303020"/>
              <a:ext cx="2338578" cy="9182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0584" y="1790700"/>
              <a:ext cx="4136898" cy="9182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4642" y="1430527"/>
            <a:ext cx="3610610" cy="10020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850900">
              <a:lnSpc>
                <a:spcPct val="100000"/>
              </a:lnSpc>
              <a:spcBef>
                <a:spcPts val="105"/>
              </a:spcBef>
            </a:pPr>
            <a:r>
              <a:rPr dirty="0" u="none" sz="3200" spc="-5">
                <a:solidFill>
                  <a:srgbClr val="EF7E09"/>
                </a:solidFill>
                <a:latin typeface="Verdana"/>
                <a:cs typeface="Verdana"/>
              </a:rPr>
              <a:t>Scuola</a:t>
            </a:r>
            <a:endParaRPr sz="3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u="none" sz="3200">
                <a:solidFill>
                  <a:srgbClr val="EF7E09"/>
                </a:solidFill>
                <a:latin typeface="Verdana"/>
                <a:cs typeface="Verdana"/>
              </a:rPr>
              <a:t>“S.</a:t>
            </a:r>
            <a:r>
              <a:rPr dirty="0" u="none" sz="3200" spc="-75">
                <a:solidFill>
                  <a:srgbClr val="EF7E09"/>
                </a:solidFill>
                <a:latin typeface="Verdana"/>
                <a:cs typeface="Verdana"/>
              </a:rPr>
              <a:t> </a:t>
            </a:r>
            <a:r>
              <a:rPr dirty="0" u="none" sz="3200" spc="-5">
                <a:solidFill>
                  <a:srgbClr val="EF7E09"/>
                </a:solidFill>
                <a:latin typeface="Verdana"/>
                <a:cs typeface="Verdana"/>
              </a:rPr>
              <a:t>Alessandro”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3107" y="3146298"/>
            <a:ext cx="2920365" cy="2160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latin typeface="Verdana"/>
                <a:cs typeface="Verdana"/>
              </a:rPr>
              <a:t>Via S.Alessandro </a:t>
            </a:r>
            <a:r>
              <a:rPr dirty="0" sz="2000">
                <a:latin typeface="Verdana"/>
                <a:cs typeface="Verdana"/>
              </a:rPr>
              <a:t>,</a:t>
            </a:r>
            <a:r>
              <a:rPr dirty="0" sz="2000" spc="-8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193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Verdana"/>
                <a:cs typeface="Verdana"/>
              </a:rPr>
              <a:t>Caronno</a:t>
            </a:r>
            <a:r>
              <a:rPr dirty="0" sz="2000" spc="-50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Pertusella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2000" spc="-20">
                <a:latin typeface="Verdana"/>
                <a:cs typeface="Verdana"/>
              </a:rPr>
              <a:t>Varese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Verdana"/>
              <a:cs typeface="Verdana"/>
            </a:endParaRPr>
          </a:p>
          <a:p>
            <a:pPr marL="12700" marR="828675">
              <a:lnSpc>
                <a:spcPct val="100000"/>
              </a:lnSpc>
              <a:tabLst>
                <a:tab pos="540385" algn="l"/>
              </a:tabLst>
            </a:pPr>
            <a:r>
              <a:rPr dirty="0" sz="2000" spc="-75">
                <a:latin typeface="Verdana"/>
                <a:cs typeface="Verdana"/>
              </a:rPr>
              <a:t>Tel	</a:t>
            </a:r>
            <a:r>
              <a:rPr dirty="0" sz="2000">
                <a:latin typeface="Verdana"/>
                <a:cs typeface="Verdana"/>
              </a:rPr>
              <a:t>02</a:t>
            </a:r>
            <a:r>
              <a:rPr dirty="0" sz="2000" spc="-75">
                <a:latin typeface="Verdana"/>
                <a:cs typeface="Verdana"/>
              </a:rPr>
              <a:t> </a:t>
            </a:r>
            <a:r>
              <a:rPr dirty="0" sz="2000" spc="-5">
                <a:latin typeface="Verdana"/>
                <a:cs typeface="Verdana"/>
              </a:rPr>
              <a:t>9659272  VAEE853021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87011" y="1571244"/>
            <a:ext cx="4142232" cy="3357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9100" y="434340"/>
            <a:ext cx="8305800" cy="5486400"/>
            <a:chOff x="419100" y="434340"/>
            <a:chExt cx="8305800" cy="5486400"/>
          </a:xfrm>
        </p:grpSpPr>
        <p:sp>
          <p:nvSpPr>
            <p:cNvPr id="3" name="object 3"/>
            <p:cNvSpPr/>
            <p:nvPr/>
          </p:nvSpPr>
          <p:spPr>
            <a:xfrm>
              <a:off x="419100" y="434340"/>
              <a:ext cx="8305800" cy="5486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68452" y="1165859"/>
              <a:ext cx="2466594" cy="1027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8452" y="1714500"/>
              <a:ext cx="2990850" cy="1027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4819" y="1308608"/>
            <a:ext cx="2400300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z="3600" spc="-5">
                <a:solidFill>
                  <a:srgbClr val="EF7E09"/>
                </a:solidFill>
                <a:latin typeface="Verdana"/>
                <a:cs typeface="Verdana"/>
              </a:rPr>
              <a:t>Scuola</a:t>
            </a:r>
            <a:endParaRPr sz="3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u="none" sz="3600" spc="-5">
                <a:solidFill>
                  <a:srgbClr val="EF7E09"/>
                </a:solidFill>
                <a:latin typeface="Verdana"/>
                <a:cs typeface="Verdana"/>
              </a:rPr>
              <a:t>“I.</a:t>
            </a:r>
            <a:r>
              <a:rPr dirty="0" u="none" sz="3600" spc="-100">
                <a:solidFill>
                  <a:srgbClr val="EF7E09"/>
                </a:solidFill>
                <a:latin typeface="Verdana"/>
                <a:cs typeface="Verdana"/>
              </a:rPr>
              <a:t> </a:t>
            </a:r>
            <a:r>
              <a:rPr dirty="0" u="none" sz="3600">
                <a:solidFill>
                  <a:srgbClr val="EF7E09"/>
                </a:solidFill>
                <a:latin typeface="Verdana"/>
                <a:cs typeface="Verdana"/>
              </a:rPr>
              <a:t>Militi”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3107" y="3075813"/>
            <a:ext cx="3035300" cy="2160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latin typeface="Verdana"/>
                <a:cs typeface="Verdana"/>
              </a:rPr>
              <a:t>Corso </a:t>
            </a:r>
            <a:r>
              <a:rPr dirty="0" sz="2000" spc="-10">
                <a:latin typeface="Verdana"/>
                <a:cs typeface="Verdana"/>
              </a:rPr>
              <a:t>della</a:t>
            </a:r>
            <a:r>
              <a:rPr dirty="0" sz="2000" spc="-40">
                <a:latin typeface="Verdana"/>
                <a:cs typeface="Verdana"/>
              </a:rPr>
              <a:t> </a:t>
            </a:r>
            <a:r>
              <a:rPr dirty="0" sz="2000" spc="-5">
                <a:latin typeface="Verdana"/>
                <a:cs typeface="Verdana"/>
              </a:rPr>
              <a:t>Vittoria,531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5">
                <a:latin typeface="Verdana"/>
                <a:cs typeface="Verdana"/>
              </a:rPr>
              <a:t>Caronno</a:t>
            </a:r>
            <a:r>
              <a:rPr dirty="0" sz="2000" spc="-45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Pertusella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2000" spc="-20">
                <a:latin typeface="Verdana"/>
                <a:cs typeface="Verdana"/>
              </a:rPr>
              <a:t>Varese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Verdana"/>
              <a:cs typeface="Verdana"/>
            </a:endParaRPr>
          </a:p>
          <a:p>
            <a:pPr marL="12700" marR="936625">
              <a:lnSpc>
                <a:spcPct val="100000"/>
              </a:lnSpc>
            </a:pPr>
            <a:r>
              <a:rPr dirty="0" sz="2000" spc="-60">
                <a:latin typeface="Verdana"/>
                <a:cs typeface="Verdana"/>
              </a:rPr>
              <a:t>Tel.</a:t>
            </a:r>
            <a:r>
              <a:rPr dirty="0" sz="2000" spc="-9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02.9658803  </a:t>
            </a:r>
            <a:r>
              <a:rPr dirty="0" sz="2000" spc="-5">
                <a:latin typeface="Verdana"/>
                <a:cs typeface="Verdana"/>
              </a:rPr>
              <a:t>VAEE853043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0371" y="1286255"/>
            <a:ext cx="3787139" cy="3572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227075" y="301752"/>
            <a:ext cx="8917305" cy="6346825"/>
            <a:chOff x="227075" y="301752"/>
            <a:chExt cx="8917305" cy="6346825"/>
          </a:xfrm>
        </p:grpSpPr>
        <p:sp>
          <p:nvSpPr>
            <p:cNvPr id="4" name="object 4"/>
            <p:cNvSpPr/>
            <p:nvPr/>
          </p:nvSpPr>
          <p:spPr>
            <a:xfrm>
              <a:off x="227075" y="301752"/>
              <a:ext cx="8682990" cy="63466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05561" y="329946"/>
              <a:ext cx="8532876" cy="61965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05561" y="329946"/>
              <a:ext cx="8533130" cy="6196965"/>
            </a:xfrm>
            <a:custGeom>
              <a:avLst/>
              <a:gdLst/>
              <a:ahLst/>
              <a:cxnLst/>
              <a:rect l="l" t="t" r="r" b="b"/>
              <a:pathLst>
                <a:path w="8533130" h="6196965">
                  <a:moveTo>
                    <a:pt x="0" y="128904"/>
                  </a:moveTo>
                  <a:lnTo>
                    <a:pt x="10133" y="78759"/>
                  </a:lnTo>
                  <a:lnTo>
                    <a:pt x="37769" y="37782"/>
                  </a:lnTo>
                  <a:lnTo>
                    <a:pt x="78759" y="10140"/>
                  </a:lnTo>
                  <a:lnTo>
                    <a:pt x="128955" y="0"/>
                  </a:lnTo>
                  <a:lnTo>
                    <a:pt x="8403971" y="0"/>
                  </a:lnTo>
                  <a:lnTo>
                    <a:pt x="8454116" y="10140"/>
                  </a:lnTo>
                  <a:lnTo>
                    <a:pt x="8495093" y="37782"/>
                  </a:lnTo>
                  <a:lnTo>
                    <a:pt x="8522735" y="78759"/>
                  </a:lnTo>
                  <a:lnTo>
                    <a:pt x="8532876" y="128904"/>
                  </a:lnTo>
                  <a:lnTo>
                    <a:pt x="8532876" y="6067628"/>
                  </a:lnTo>
                  <a:lnTo>
                    <a:pt x="8522735" y="6117824"/>
                  </a:lnTo>
                  <a:lnTo>
                    <a:pt x="8495093" y="6158814"/>
                  </a:lnTo>
                  <a:lnTo>
                    <a:pt x="8454116" y="6186450"/>
                  </a:lnTo>
                  <a:lnTo>
                    <a:pt x="8403971" y="6196583"/>
                  </a:lnTo>
                  <a:lnTo>
                    <a:pt x="128955" y="6196583"/>
                  </a:lnTo>
                  <a:lnTo>
                    <a:pt x="78759" y="6186450"/>
                  </a:lnTo>
                  <a:lnTo>
                    <a:pt x="37769" y="6158814"/>
                  </a:lnTo>
                  <a:lnTo>
                    <a:pt x="10133" y="6117824"/>
                  </a:lnTo>
                  <a:lnTo>
                    <a:pt x="0" y="6067628"/>
                  </a:lnTo>
                  <a:lnTo>
                    <a:pt x="0" y="128904"/>
                  </a:lnTo>
                  <a:close/>
                </a:path>
              </a:pathLst>
            </a:custGeom>
            <a:ln w="3175">
              <a:solidFill>
                <a:srgbClr val="A3A2A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19099" y="434339"/>
              <a:ext cx="8305800" cy="31089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486911" y="888492"/>
              <a:ext cx="5657087" cy="15049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407408" y="1711452"/>
              <a:ext cx="4736591" cy="15049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89075" y="2578607"/>
              <a:ext cx="7896606" cy="12016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314450" y="1089101"/>
            <a:ext cx="7211695" cy="232854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16629" marR="5080" indent="-920750">
              <a:lnSpc>
                <a:spcPct val="100000"/>
              </a:lnSpc>
              <a:spcBef>
                <a:spcPts val="100"/>
              </a:spcBef>
            </a:pPr>
            <a:r>
              <a:rPr dirty="0" u="none" sz="5400" spc="-5">
                <a:solidFill>
                  <a:srgbClr val="FF8D3D"/>
                </a:solidFill>
                <a:latin typeface="Verdana"/>
                <a:cs typeface="Verdana"/>
              </a:rPr>
              <a:t>Domanda</a:t>
            </a:r>
            <a:r>
              <a:rPr dirty="0" u="none" sz="5400" spc="-75">
                <a:solidFill>
                  <a:srgbClr val="FF8D3D"/>
                </a:solidFill>
                <a:latin typeface="Verdana"/>
                <a:cs typeface="Verdana"/>
              </a:rPr>
              <a:t> </a:t>
            </a:r>
            <a:r>
              <a:rPr dirty="0" u="none" sz="5400">
                <a:solidFill>
                  <a:srgbClr val="FF8D3D"/>
                </a:solidFill>
                <a:latin typeface="Verdana"/>
                <a:cs typeface="Verdana"/>
              </a:rPr>
              <a:t>di  iscri</a:t>
            </a:r>
            <a:r>
              <a:rPr dirty="0" u="none" sz="5400" spc="10">
                <a:solidFill>
                  <a:srgbClr val="FF8D3D"/>
                </a:solidFill>
                <a:latin typeface="Verdana"/>
                <a:cs typeface="Verdana"/>
              </a:rPr>
              <a:t>z</a:t>
            </a:r>
            <a:r>
              <a:rPr dirty="0" u="none" sz="5400">
                <a:solidFill>
                  <a:srgbClr val="FF8D3D"/>
                </a:solidFill>
                <a:latin typeface="Verdana"/>
                <a:cs typeface="Verdana"/>
              </a:rPr>
              <a:t>ione</a:t>
            </a:r>
            <a:endParaRPr sz="5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u="none" sz="4300" spc="-10">
                <a:solidFill>
                  <a:srgbClr val="FF8D3D"/>
                </a:solidFill>
                <a:latin typeface="Verdana"/>
                <a:cs typeface="Verdana"/>
              </a:rPr>
              <a:t>Scuola </a:t>
            </a:r>
            <a:r>
              <a:rPr dirty="0" u="none" sz="4300" spc="-5">
                <a:solidFill>
                  <a:srgbClr val="FF8D3D"/>
                </a:solidFill>
                <a:latin typeface="Verdana"/>
                <a:cs typeface="Verdana"/>
              </a:rPr>
              <a:t>Primaria</a:t>
            </a:r>
            <a:r>
              <a:rPr dirty="0" u="none" sz="4300" spc="25">
                <a:solidFill>
                  <a:srgbClr val="FF8D3D"/>
                </a:solidFill>
                <a:latin typeface="Verdana"/>
                <a:cs typeface="Verdana"/>
              </a:rPr>
              <a:t> </a:t>
            </a:r>
            <a:r>
              <a:rPr dirty="0" u="none" sz="4300" spc="-10">
                <a:solidFill>
                  <a:srgbClr val="FF8D3D"/>
                </a:solidFill>
                <a:latin typeface="Verdana"/>
                <a:cs typeface="Verdana"/>
              </a:rPr>
              <a:t>Statale</a:t>
            </a:r>
            <a:endParaRPr sz="43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80205" y="4628769"/>
            <a:ext cx="137541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solidFill>
                  <a:srgbClr val="79766E"/>
                </a:solidFill>
                <a:latin typeface="Verdana"/>
                <a:cs typeface="Verdana"/>
              </a:rPr>
              <a:t>ANNO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48175" y="4628769"/>
            <a:ext cx="2961640" cy="1001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3995" marR="5080" indent="-201930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solidFill>
                  <a:srgbClr val="79766E"/>
                </a:solidFill>
                <a:latin typeface="Verdana"/>
                <a:cs typeface="Verdana"/>
              </a:rPr>
              <a:t>SCOLASTICO  </a:t>
            </a:r>
            <a:r>
              <a:rPr dirty="0" sz="3200" b="1">
                <a:solidFill>
                  <a:srgbClr val="79766E"/>
                </a:solidFill>
                <a:latin typeface="Verdana"/>
                <a:cs typeface="Verdana"/>
              </a:rPr>
              <a:t>2020/</a:t>
            </a:r>
            <a:r>
              <a:rPr dirty="0" sz="3200" spc="-75" b="1">
                <a:solidFill>
                  <a:srgbClr val="79766E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79766E"/>
                </a:solidFill>
                <a:latin typeface="Verdana"/>
                <a:cs typeface="Verdana"/>
              </a:rPr>
              <a:t>2021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965" y="657225"/>
            <a:ext cx="681228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z="2400"/>
              <a:t>3. </a:t>
            </a:r>
            <a:r>
              <a:rPr dirty="0" u="none" sz="2400" spc="-5"/>
              <a:t>COMPILARE </a:t>
            </a:r>
            <a:r>
              <a:rPr dirty="0" u="none" sz="2400"/>
              <a:t>LA</a:t>
            </a:r>
            <a:r>
              <a:rPr dirty="0" u="none" sz="2400" spc="-95"/>
              <a:t> </a:t>
            </a:r>
            <a:r>
              <a:rPr dirty="0" u="none" sz="2400" spc="-5"/>
              <a:t>DOMANDA</a:t>
            </a:r>
            <a:endParaRPr sz="2400"/>
          </a:p>
          <a:p>
            <a:pPr marL="12700">
              <a:lnSpc>
                <a:spcPct val="100000"/>
              </a:lnSpc>
              <a:tabLst>
                <a:tab pos="3412490" algn="l"/>
              </a:tabLst>
            </a:pPr>
            <a:r>
              <a:rPr dirty="0" u="none" sz="2400" spc="-5">
                <a:solidFill>
                  <a:srgbClr val="000000"/>
                </a:solidFill>
              </a:rPr>
              <a:t>Domanda</a:t>
            </a:r>
            <a:r>
              <a:rPr dirty="0" u="none" sz="2400" spc="10">
                <a:solidFill>
                  <a:srgbClr val="000000"/>
                </a:solidFill>
              </a:rPr>
              <a:t> </a:t>
            </a:r>
            <a:r>
              <a:rPr dirty="0" u="none" sz="2400">
                <a:solidFill>
                  <a:srgbClr val="000000"/>
                </a:solidFill>
              </a:rPr>
              <a:t>di</a:t>
            </a:r>
            <a:r>
              <a:rPr dirty="0" u="none" sz="2400" spc="-15">
                <a:solidFill>
                  <a:srgbClr val="000000"/>
                </a:solidFill>
              </a:rPr>
              <a:t> </a:t>
            </a:r>
            <a:r>
              <a:rPr dirty="0" u="none" sz="2400">
                <a:solidFill>
                  <a:srgbClr val="000000"/>
                </a:solidFill>
              </a:rPr>
              <a:t>iscrizione	Scuola Primaria</a:t>
            </a:r>
            <a:r>
              <a:rPr dirty="0" u="none" sz="2400" spc="-110">
                <a:solidFill>
                  <a:srgbClr val="000000"/>
                </a:solidFill>
              </a:rPr>
              <a:t> </a:t>
            </a:r>
            <a:r>
              <a:rPr dirty="0" u="none" sz="2400">
                <a:solidFill>
                  <a:srgbClr val="000000"/>
                </a:solidFill>
              </a:rPr>
              <a:t>Statale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655314" y="1388745"/>
            <a:ext cx="19723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dirty="0" sz="2400" spc="-5" b="1">
                <a:latin typeface="Arial"/>
                <a:cs typeface="Arial"/>
              </a:rPr>
              <a:t>A.	</a:t>
            </a:r>
            <a:r>
              <a:rPr dirty="0" sz="2400" b="1">
                <a:latin typeface="Arial"/>
                <a:cs typeface="Arial"/>
              </a:rPr>
              <a:t>S.</a:t>
            </a:r>
            <a:r>
              <a:rPr dirty="0" sz="2400" spc="-8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2020-21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2457" y="2945129"/>
            <a:ext cx="1993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Il/La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sottoscritto/a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86252" y="2121484"/>
            <a:ext cx="6061710" cy="1398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latin typeface="Arial"/>
                <a:cs typeface="Arial"/>
              </a:rPr>
              <a:t>Al </a:t>
            </a:r>
            <a:r>
              <a:rPr dirty="0" sz="1800" spc="-5" b="1">
                <a:latin typeface="Arial"/>
                <a:cs typeface="Arial"/>
              </a:rPr>
              <a:t>Dirigente Scolastico </a:t>
            </a:r>
            <a:r>
              <a:rPr dirty="0" sz="1800" b="1">
                <a:latin typeface="Arial"/>
                <a:cs typeface="Arial"/>
              </a:rPr>
              <a:t>dell’IC </a:t>
            </a:r>
            <a:r>
              <a:rPr dirty="0" sz="1800" spc="-20" b="1">
                <a:latin typeface="Arial"/>
                <a:cs typeface="Arial"/>
              </a:rPr>
              <a:t>“A. </a:t>
            </a:r>
            <a:r>
              <a:rPr dirty="0" sz="1800" spc="-5" b="1">
                <a:latin typeface="Arial"/>
                <a:cs typeface="Arial"/>
              </a:rPr>
              <a:t>De</a:t>
            </a:r>
            <a:r>
              <a:rPr dirty="0" sz="1800" spc="14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Gasperi”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1800" spc="-5" b="1">
                <a:latin typeface="Arial"/>
                <a:cs typeface="Arial"/>
              </a:rPr>
              <a:t>Caronno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Pertusella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405765" marR="579120" indent="-393700">
              <a:lnSpc>
                <a:spcPct val="100000"/>
              </a:lnSpc>
              <a:tabLst>
                <a:tab pos="3009265" algn="l"/>
                <a:tab pos="3885565" algn="l"/>
                <a:tab pos="4825365" algn="l"/>
              </a:tabLst>
            </a:pPr>
            <a:r>
              <a:rPr dirty="0" sz="1800" b="1">
                <a:latin typeface="Arial"/>
                <a:cs typeface="Arial"/>
              </a:rPr>
              <a:t>………………………………	padre	</a:t>
            </a:r>
            <a:r>
              <a:rPr dirty="0" sz="1800" spc="-15" b="1">
                <a:latin typeface="Arial"/>
                <a:cs typeface="Arial"/>
              </a:rPr>
              <a:t>m</a:t>
            </a:r>
            <a:r>
              <a:rPr dirty="0" sz="1800" spc="-5" b="1">
                <a:latin typeface="Arial"/>
                <a:cs typeface="Arial"/>
              </a:rPr>
              <a:t>adre</a:t>
            </a:r>
            <a:r>
              <a:rPr dirty="0" sz="1800" b="1">
                <a:latin typeface="Arial"/>
                <a:cs typeface="Arial"/>
              </a:rPr>
              <a:t>	</a:t>
            </a:r>
            <a:r>
              <a:rPr dirty="0" sz="1800" b="1">
                <a:latin typeface="Arial"/>
                <a:cs typeface="Arial"/>
              </a:rPr>
              <a:t>tut</a:t>
            </a:r>
            <a:r>
              <a:rPr dirty="0" sz="1800" spc="5" b="1">
                <a:latin typeface="Arial"/>
                <a:cs typeface="Arial"/>
              </a:rPr>
              <a:t>o</a:t>
            </a:r>
            <a:r>
              <a:rPr dirty="0" sz="1800" spc="-5" b="1">
                <a:latin typeface="Arial"/>
                <a:cs typeface="Arial"/>
              </a:rPr>
              <a:t>re  </a:t>
            </a:r>
            <a:r>
              <a:rPr dirty="0" sz="1800" b="1">
                <a:latin typeface="Arial"/>
                <a:cs typeface="Arial"/>
              </a:rPr>
              <a:t>(Cognome </a:t>
            </a:r>
            <a:r>
              <a:rPr dirty="0" sz="1800" spc="-5" b="1">
                <a:latin typeface="Arial"/>
                <a:cs typeface="Arial"/>
              </a:rPr>
              <a:t>e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Nome)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5965" y="3493770"/>
            <a:ext cx="8402955" cy="2587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06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dell’alunno/a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……………………………………………………………….</a:t>
            </a:r>
            <a:endParaRPr sz="1800">
              <a:latin typeface="Arial"/>
              <a:cs typeface="Arial"/>
            </a:endParaRPr>
          </a:p>
          <a:p>
            <a:pPr marL="2425065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(Cognome </a:t>
            </a:r>
            <a:r>
              <a:rPr dirty="0" sz="1800" b="1">
                <a:latin typeface="Arial"/>
                <a:cs typeface="Arial"/>
              </a:rPr>
              <a:t>e</a:t>
            </a:r>
            <a:r>
              <a:rPr dirty="0" sz="1800" spc="-5" b="1">
                <a:latin typeface="Arial"/>
                <a:cs typeface="Arial"/>
              </a:rPr>
              <a:t> Nome)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3251835">
              <a:lnSpc>
                <a:spcPct val="100000"/>
              </a:lnSpc>
              <a:spcBef>
                <a:spcPts val="5"/>
              </a:spcBef>
              <a:tabLst>
                <a:tab pos="3543935" algn="l"/>
                <a:tab pos="3836035" algn="l"/>
                <a:tab pos="4305935" algn="l"/>
              </a:tabLst>
            </a:pPr>
            <a:r>
              <a:rPr dirty="0" sz="1800" spc="-5" b="1">
                <a:latin typeface="Arial"/>
                <a:cs typeface="Arial"/>
              </a:rPr>
              <a:t>C	H	</a:t>
            </a:r>
            <a:r>
              <a:rPr dirty="0" sz="1800" b="1">
                <a:latin typeface="Arial"/>
                <a:cs typeface="Arial"/>
              </a:rPr>
              <a:t>I</a:t>
            </a:r>
            <a:r>
              <a:rPr dirty="0" sz="1800" spc="49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	</a:t>
            </a:r>
            <a:r>
              <a:rPr dirty="0" sz="1800" spc="-5" b="1">
                <a:latin typeface="Arial"/>
                <a:cs typeface="Arial"/>
              </a:rPr>
              <a:t>D</a:t>
            </a:r>
            <a:r>
              <a:rPr dirty="0" sz="1800" spc="484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600" spc="-5">
                <a:latin typeface="Arial"/>
                <a:cs typeface="Arial"/>
              </a:rPr>
              <a:t>sulla base delle opportunità educative </a:t>
            </a:r>
            <a:r>
              <a:rPr dirty="0" sz="1600" spc="-10">
                <a:latin typeface="Arial"/>
                <a:cs typeface="Arial"/>
              </a:rPr>
              <a:t>offerte </a:t>
            </a:r>
            <a:r>
              <a:rPr dirty="0" sz="1600" spc="-5">
                <a:latin typeface="Arial"/>
                <a:cs typeface="Arial"/>
              </a:rPr>
              <a:t>dalla Scuola, consapevole dei vincoli  organizzativi esistenti, che </a:t>
            </a:r>
            <a:r>
              <a:rPr dirty="0" sz="1600" spc="-10">
                <a:latin typeface="Arial"/>
                <a:cs typeface="Arial"/>
              </a:rPr>
              <a:t>potrebbero non permettere </a:t>
            </a:r>
            <a:r>
              <a:rPr dirty="0" sz="1600" spc="-5">
                <a:latin typeface="Arial"/>
                <a:cs typeface="Arial"/>
              </a:rPr>
              <a:t>l’accettazione di tutte le richieste, e </a:t>
            </a:r>
            <a:r>
              <a:rPr dirty="0" sz="1600" spc="-10">
                <a:latin typeface="Arial"/>
                <a:cs typeface="Arial"/>
              </a:rPr>
              <a:t>dei  </a:t>
            </a:r>
            <a:r>
              <a:rPr dirty="0" sz="1600" spc="-5">
                <a:latin typeface="Arial"/>
                <a:cs typeface="Arial"/>
              </a:rPr>
              <a:t>criteri fissati dal Consiglio di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Istituto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6478270" algn="l"/>
              </a:tabLst>
            </a:pPr>
            <a:r>
              <a:rPr dirty="0" sz="1600" spc="-5">
                <a:latin typeface="Arial"/>
                <a:cs typeface="Arial"/>
              </a:rPr>
              <a:t>l’iscrizione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dell’alunn_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u="heavy" sz="16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1600">
              <a:latin typeface="Arial"/>
              <a:cs typeface="Arial"/>
            </a:endParaRPr>
          </a:p>
          <a:p>
            <a:pPr marL="3213735">
              <a:lnSpc>
                <a:spcPct val="100000"/>
              </a:lnSpc>
              <a:spcBef>
                <a:spcPts val="5"/>
              </a:spcBef>
            </a:pPr>
            <a:r>
              <a:rPr dirty="0" sz="1600" spc="-5">
                <a:latin typeface="Arial"/>
                <a:cs typeface="Arial"/>
              </a:rPr>
              <a:t>(cognome e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nome)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5398770" algn="l"/>
              </a:tabLst>
            </a:pPr>
            <a:r>
              <a:rPr dirty="0" sz="1600" spc="-5">
                <a:latin typeface="Arial"/>
                <a:cs typeface="Arial"/>
              </a:rPr>
              <a:t>alla classe prima di</a:t>
            </a:r>
            <a:r>
              <a:rPr dirty="0" sz="1600" spc="4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codesta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scuola</a:t>
            </a:r>
            <a:r>
              <a:rPr dirty="0" u="heavy" sz="16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dirty="0" sz="1600" spc="-5">
                <a:latin typeface="Arial"/>
                <a:cs typeface="Arial"/>
              </a:rPr>
              <a:t>per l’a.s.</a:t>
            </a:r>
            <a:r>
              <a:rPr dirty="0" sz="1600" spc="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2020-21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5827" y="1446352"/>
            <a:ext cx="53473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Indica </a:t>
            </a:r>
            <a:r>
              <a:rPr dirty="0" sz="1800">
                <a:latin typeface="Arial"/>
                <a:cs typeface="Arial"/>
              </a:rPr>
              <a:t>la </a:t>
            </a:r>
            <a:r>
              <a:rPr dirty="0" sz="1800" spc="-5">
                <a:latin typeface="Arial"/>
                <a:cs typeface="Arial"/>
              </a:rPr>
              <a:t>frequenza </a:t>
            </a:r>
            <a:r>
              <a:rPr dirty="0" sz="1800" spc="-10">
                <a:latin typeface="Arial"/>
                <a:cs typeface="Arial"/>
              </a:rPr>
              <a:t>del seguente </a:t>
            </a:r>
            <a:r>
              <a:rPr dirty="0" sz="1800" b="1">
                <a:latin typeface="Arial"/>
                <a:cs typeface="Arial"/>
              </a:rPr>
              <a:t>TEMPO</a:t>
            </a:r>
            <a:r>
              <a:rPr dirty="0" sz="1800" spc="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SCUOLA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90903" y="1994153"/>
            <a:ext cx="6597015" cy="941705"/>
          </a:xfrm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 marR="5080" indent="38100">
              <a:lnSpc>
                <a:spcPct val="100400"/>
              </a:lnSpc>
              <a:spcBef>
                <a:spcPts val="85"/>
              </a:spcBef>
            </a:pPr>
            <a:r>
              <a:rPr dirty="0" u="none" sz="2400" spc="-5">
                <a:solidFill>
                  <a:srgbClr val="000000"/>
                </a:solidFill>
              </a:rPr>
              <a:t>40 </a:t>
            </a:r>
            <a:r>
              <a:rPr dirty="0" u="none" sz="2400">
                <a:solidFill>
                  <a:srgbClr val="000000"/>
                </a:solidFill>
              </a:rPr>
              <a:t>ore settimanali </a:t>
            </a:r>
            <a:r>
              <a:rPr dirty="0" u="none" sz="1800" spc="-5" b="0">
                <a:solidFill>
                  <a:srgbClr val="000000"/>
                </a:solidFill>
                <a:latin typeface="Arial"/>
                <a:cs typeface="Arial"/>
              </a:rPr>
              <a:t>dal lunedì al venerdì, </a:t>
            </a:r>
            <a:r>
              <a:rPr dirty="0" u="none" sz="1800" spc="-5">
                <a:solidFill>
                  <a:srgbClr val="000000"/>
                </a:solidFill>
              </a:rPr>
              <a:t>comprensivo </a:t>
            </a:r>
            <a:r>
              <a:rPr dirty="0" u="none" sz="1800">
                <a:solidFill>
                  <a:srgbClr val="000000"/>
                </a:solidFill>
              </a:rPr>
              <a:t>di  </a:t>
            </a:r>
            <a:r>
              <a:rPr dirty="0" u="none" sz="1800" spc="-5">
                <a:solidFill>
                  <a:srgbClr val="000000"/>
                </a:solidFill>
              </a:rPr>
              <a:t>tempo</a:t>
            </a:r>
            <a:r>
              <a:rPr dirty="0" u="none" sz="1800">
                <a:solidFill>
                  <a:srgbClr val="000000"/>
                </a:solidFill>
              </a:rPr>
              <a:t> </a:t>
            </a:r>
            <a:r>
              <a:rPr dirty="0" u="none" sz="1800" spc="-5">
                <a:solidFill>
                  <a:srgbClr val="000000"/>
                </a:solidFill>
              </a:rPr>
              <a:t>mensa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none" sz="1800" spc="-5" b="0">
                <a:solidFill>
                  <a:srgbClr val="000000"/>
                </a:solidFill>
                <a:latin typeface="Arial"/>
                <a:cs typeface="Arial"/>
              </a:rPr>
              <a:t>(ore 8.05/08.10 </a:t>
            </a:r>
            <a:r>
              <a:rPr dirty="0" u="none" sz="1800" b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dirty="0" u="none" sz="1800" spc="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u="none" sz="1800" spc="-5" b="0">
                <a:solidFill>
                  <a:srgbClr val="000000"/>
                </a:solidFill>
                <a:latin typeface="Arial"/>
                <a:cs typeface="Arial"/>
              </a:rPr>
              <a:t>16.10);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9711" y="3458971"/>
            <a:ext cx="14338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S.</a:t>
            </a:r>
            <a:r>
              <a:rPr dirty="0" sz="1800" spc="-16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Alessandro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54829" y="3458971"/>
            <a:ext cx="6718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I.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Militi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3200" y="3458971"/>
            <a:ext cx="10648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G.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Pascoli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8003" y="4554423"/>
            <a:ext cx="309943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0355" algn="l"/>
              </a:tabLst>
            </a:pPr>
            <a:r>
              <a:rPr dirty="0" sz="2400" b="1">
                <a:latin typeface="Arial"/>
                <a:cs typeface="Arial"/>
              </a:rPr>
              <a:t>*	24 ore settimanali</a:t>
            </a:r>
            <a:r>
              <a:rPr dirty="0" sz="2400" spc="-1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05612" y="3352800"/>
            <a:ext cx="227329" cy="208915"/>
            <a:chOff x="705612" y="3352800"/>
            <a:chExt cx="227329" cy="208915"/>
          </a:xfrm>
        </p:grpSpPr>
        <p:sp>
          <p:nvSpPr>
            <p:cNvPr id="9" name="object 9"/>
            <p:cNvSpPr/>
            <p:nvPr/>
          </p:nvSpPr>
          <p:spPr>
            <a:xfrm>
              <a:off x="710184" y="3357372"/>
              <a:ext cx="218440" cy="200025"/>
            </a:xfrm>
            <a:custGeom>
              <a:avLst/>
              <a:gdLst/>
              <a:ahLst/>
              <a:cxnLst/>
              <a:rect l="l" t="t" r="r" b="b"/>
              <a:pathLst>
                <a:path w="218440" h="200025">
                  <a:moveTo>
                    <a:pt x="217931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17931" y="199644"/>
                  </a:lnTo>
                  <a:lnTo>
                    <a:pt x="2179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10184" y="3357372"/>
              <a:ext cx="218440" cy="200025"/>
            </a:xfrm>
            <a:custGeom>
              <a:avLst/>
              <a:gdLst/>
              <a:ahLst/>
              <a:cxnLst/>
              <a:rect l="l" t="t" r="r" b="b"/>
              <a:pathLst>
                <a:path w="218440" h="200025">
                  <a:moveTo>
                    <a:pt x="0" y="199644"/>
                  </a:moveTo>
                  <a:lnTo>
                    <a:pt x="217931" y="199644"/>
                  </a:lnTo>
                  <a:lnTo>
                    <a:pt x="217931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6007608" y="3352800"/>
            <a:ext cx="228600" cy="208915"/>
            <a:chOff x="6007608" y="3352800"/>
            <a:chExt cx="228600" cy="208915"/>
          </a:xfrm>
        </p:grpSpPr>
        <p:sp>
          <p:nvSpPr>
            <p:cNvPr id="12" name="object 12"/>
            <p:cNvSpPr/>
            <p:nvPr/>
          </p:nvSpPr>
          <p:spPr>
            <a:xfrm>
              <a:off x="6012180" y="3357372"/>
              <a:ext cx="219710" cy="200025"/>
            </a:xfrm>
            <a:custGeom>
              <a:avLst/>
              <a:gdLst/>
              <a:ahLst/>
              <a:cxnLst/>
              <a:rect l="l" t="t" r="r" b="b"/>
              <a:pathLst>
                <a:path w="219710" h="200025">
                  <a:moveTo>
                    <a:pt x="219455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19455" y="199644"/>
                  </a:lnTo>
                  <a:lnTo>
                    <a:pt x="2194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012180" y="3357372"/>
              <a:ext cx="219710" cy="200025"/>
            </a:xfrm>
            <a:custGeom>
              <a:avLst/>
              <a:gdLst/>
              <a:ahLst/>
              <a:cxnLst/>
              <a:rect l="l" t="t" r="r" b="b"/>
              <a:pathLst>
                <a:path w="219710" h="200025">
                  <a:moveTo>
                    <a:pt x="0" y="199644"/>
                  </a:moveTo>
                  <a:lnTo>
                    <a:pt x="219455" y="199644"/>
                  </a:lnTo>
                  <a:lnTo>
                    <a:pt x="219455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4448555" y="3352800"/>
            <a:ext cx="226060" cy="226060"/>
            <a:chOff x="4448555" y="3352800"/>
            <a:chExt cx="226060" cy="226060"/>
          </a:xfrm>
        </p:grpSpPr>
        <p:sp>
          <p:nvSpPr>
            <p:cNvPr id="15" name="object 15"/>
            <p:cNvSpPr/>
            <p:nvPr/>
          </p:nvSpPr>
          <p:spPr>
            <a:xfrm>
              <a:off x="4453127" y="3357372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6408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216408" y="216408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453127" y="3357372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216408"/>
                  </a:moveTo>
                  <a:lnTo>
                    <a:pt x="216408" y="216408"/>
                  </a:lnTo>
                  <a:lnTo>
                    <a:pt x="216408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710183" y="1996439"/>
            <a:ext cx="228600" cy="208915"/>
            <a:chOff x="710183" y="1996439"/>
            <a:chExt cx="228600" cy="208915"/>
          </a:xfrm>
        </p:grpSpPr>
        <p:sp>
          <p:nvSpPr>
            <p:cNvPr id="18" name="object 18"/>
            <p:cNvSpPr/>
            <p:nvPr/>
          </p:nvSpPr>
          <p:spPr>
            <a:xfrm>
              <a:off x="714755" y="2001011"/>
              <a:ext cx="219710" cy="200025"/>
            </a:xfrm>
            <a:custGeom>
              <a:avLst/>
              <a:gdLst/>
              <a:ahLst/>
              <a:cxnLst/>
              <a:rect l="l" t="t" r="r" b="b"/>
              <a:pathLst>
                <a:path w="219709" h="200025">
                  <a:moveTo>
                    <a:pt x="219456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19456" y="199644"/>
                  </a:lnTo>
                  <a:lnTo>
                    <a:pt x="2194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14755" y="2001011"/>
              <a:ext cx="219710" cy="200025"/>
            </a:xfrm>
            <a:custGeom>
              <a:avLst/>
              <a:gdLst/>
              <a:ahLst/>
              <a:cxnLst/>
              <a:rect l="l" t="t" r="r" b="b"/>
              <a:pathLst>
                <a:path w="219709" h="200025">
                  <a:moveTo>
                    <a:pt x="0" y="199644"/>
                  </a:moveTo>
                  <a:lnTo>
                    <a:pt x="219456" y="199644"/>
                  </a:lnTo>
                  <a:lnTo>
                    <a:pt x="219456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710183" y="4424171"/>
            <a:ext cx="228600" cy="210820"/>
            <a:chOff x="710183" y="4424171"/>
            <a:chExt cx="228600" cy="210820"/>
          </a:xfrm>
        </p:grpSpPr>
        <p:sp>
          <p:nvSpPr>
            <p:cNvPr id="21" name="object 21"/>
            <p:cNvSpPr/>
            <p:nvPr/>
          </p:nvSpPr>
          <p:spPr>
            <a:xfrm>
              <a:off x="714755" y="4428743"/>
              <a:ext cx="219710" cy="201295"/>
            </a:xfrm>
            <a:custGeom>
              <a:avLst/>
              <a:gdLst/>
              <a:ahLst/>
              <a:cxnLst/>
              <a:rect l="l" t="t" r="r" b="b"/>
              <a:pathLst>
                <a:path w="219709" h="201295">
                  <a:moveTo>
                    <a:pt x="219456" y="0"/>
                  </a:moveTo>
                  <a:lnTo>
                    <a:pt x="0" y="0"/>
                  </a:lnTo>
                  <a:lnTo>
                    <a:pt x="0" y="201167"/>
                  </a:lnTo>
                  <a:lnTo>
                    <a:pt x="219456" y="201167"/>
                  </a:lnTo>
                  <a:lnTo>
                    <a:pt x="2194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14755" y="4428743"/>
              <a:ext cx="219710" cy="201295"/>
            </a:xfrm>
            <a:custGeom>
              <a:avLst/>
              <a:gdLst/>
              <a:ahLst/>
              <a:cxnLst/>
              <a:rect l="l" t="t" r="r" b="b"/>
              <a:pathLst>
                <a:path w="219709" h="201295">
                  <a:moveTo>
                    <a:pt x="0" y="201167"/>
                  </a:moveTo>
                  <a:lnTo>
                    <a:pt x="219456" y="201167"/>
                  </a:lnTo>
                  <a:lnTo>
                    <a:pt x="219456" y="0"/>
                  </a:lnTo>
                  <a:lnTo>
                    <a:pt x="0" y="0"/>
                  </a:lnTo>
                  <a:lnTo>
                    <a:pt x="0" y="2011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4747" y="787653"/>
            <a:ext cx="284734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7810" algn="l"/>
              </a:tabLst>
            </a:pPr>
            <a:r>
              <a:rPr dirty="0" u="none" sz="2400" spc="-5">
                <a:solidFill>
                  <a:srgbClr val="000000"/>
                </a:solidFill>
              </a:rPr>
              <a:t>*	27 </a:t>
            </a:r>
            <a:r>
              <a:rPr dirty="0" u="none" sz="2400">
                <a:solidFill>
                  <a:srgbClr val="000000"/>
                </a:solidFill>
              </a:rPr>
              <a:t>ore</a:t>
            </a:r>
            <a:r>
              <a:rPr dirty="0" u="none" sz="2400" spc="-75">
                <a:solidFill>
                  <a:srgbClr val="000000"/>
                </a:solidFill>
              </a:rPr>
              <a:t> </a:t>
            </a:r>
            <a:r>
              <a:rPr dirty="0" u="none" sz="2400">
                <a:solidFill>
                  <a:srgbClr val="000000"/>
                </a:solidFill>
              </a:rPr>
              <a:t>settimanali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840739" y="3074034"/>
            <a:ext cx="7124700" cy="2083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7810" indent="-245745">
              <a:lnSpc>
                <a:spcPct val="100000"/>
              </a:lnSpc>
              <a:spcBef>
                <a:spcPts val="100"/>
              </a:spcBef>
              <a:buChar char="*"/>
              <a:tabLst>
                <a:tab pos="257810" algn="l"/>
                <a:tab pos="258445" algn="l"/>
              </a:tabLst>
            </a:pPr>
            <a:r>
              <a:rPr dirty="0" sz="2400" spc="-5" b="1">
                <a:latin typeface="Arial"/>
                <a:cs typeface="Arial"/>
              </a:rPr>
              <a:t>30 </a:t>
            </a:r>
            <a:r>
              <a:rPr dirty="0" sz="2400" b="1">
                <a:latin typeface="Arial"/>
                <a:cs typeface="Arial"/>
              </a:rPr>
              <a:t>ore settimanali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*"/>
            </a:pPr>
            <a:endParaRPr sz="2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575"/>
              </a:spcBef>
              <a:buChar char="*"/>
              <a:tabLst>
                <a:tab pos="300355" algn="l"/>
                <a:tab pos="300990" algn="l"/>
              </a:tabLst>
            </a:pPr>
            <a:r>
              <a:rPr dirty="0" sz="2400" spc="-65" b="1">
                <a:latin typeface="Arial"/>
                <a:cs typeface="Arial"/>
              </a:rPr>
              <a:t>L’ </a:t>
            </a:r>
            <a:r>
              <a:rPr dirty="0" sz="2400" b="1">
                <a:latin typeface="Arial"/>
                <a:cs typeface="Arial"/>
              </a:rPr>
              <a:t>attivazione del tempo </a:t>
            </a:r>
            <a:r>
              <a:rPr dirty="0" sz="2400" spc="-5" b="1">
                <a:latin typeface="Arial"/>
                <a:cs typeface="Arial"/>
              </a:rPr>
              <a:t>scuola </a:t>
            </a:r>
            <a:r>
              <a:rPr dirty="0" sz="2400" b="1">
                <a:latin typeface="Arial"/>
                <a:cs typeface="Arial"/>
              </a:rPr>
              <a:t>prescelto </a:t>
            </a:r>
            <a:r>
              <a:rPr dirty="0" sz="2400" spc="-5" b="1">
                <a:latin typeface="Arial"/>
                <a:cs typeface="Arial"/>
              </a:rPr>
              <a:t>sarà  </a:t>
            </a:r>
            <a:r>
              <a:rPr dirty="0" sz="2400" b="1">
                <a:latin typeface="Arial"/>
                <a:cs typeface="Arial"/>
              </a:rPr>
              <a:t>possibile con il numero minimo di iscritti</a:t>
            </a:r>
            <a:r>
              <a:rPr dirty="0" sz="2400" spc="-1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previsti  dalla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legge.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2627" y="833627"/>
            <a:ext cx="228600" cy="208915"/>
            <a:chOff x="452627" y="833627"/>
            <a:chExt cx="228600" cy="208915"/>
          </a:xfrm>
        </p:grpSpPr>
        <p:sp>
          <p:nvSpPr>
            <p:cNvPr id="5" name="object 5"/>
            <p:cNvSpPr/>
            <p:nvPr/>
          </p:nvSpPr>
          <p:spPr>
            <a:xfrm>
              <a:off x="457199" y="838199"/>
              <a:ext cx="219710" cy="200025"/>
            </a:xfrm>
            <a:custGeom>
              <a:avLst/>
              <a:gdLst/>
              <a:ahLst/>
              <a:cxnLst/>
              <a:rect l="l" t="t" r="r" b="b"/>
              <a:pathLst>
                <a:path w="219709" h="200025">
                  <a:moveTo>
                    <a:pt x="219456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19456" y="199644"/>
                  </a:lnTo>
                  <a:lnTo>
                    <a:pt x="2194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57199" y="838199"/>
              <a:ext cx="219710" cy="200025"/>
            </a:xfrm>
            <a:custGeom>
              <a:avLst/>
              <a:gdLst/>
              <a:ahLst/>
              <a:cxnLst/>
              <a:rect l="l" t="t" r="r" b="b"/>
              <a:pathLst>
                <a:path w="219709" h="200025">
                  <a:moveTo>
                    <a:pt x="0" y="199644"/>
                  </a:moveTo>
                  <a:lnTo>
                    <a:pt x="219456" y="199644"/>
                  </a:lnTo>
                  <a:lnTo>
                    <a:pt x="219456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423672" y="2924555"/>
            <a:ext cx="228600" cy="208915"/>
            <a:chOff x="423672" y="2924555"/>
            <a:chExt cx="228600" cy="208915"/>
          </a:xfrm>
        </p:grpSpPr>
        <p:sp>
          <p:nvSpPr>
            <p:cNvPr id="8" name="object 8"/>
            <p:cNvSpPr/>
            <p:nvPr/>
          </p:nvSpPr>
          <p:spPr>
            <a:xfrm>
              <a:off x="428244" y="2929127"/>
              <a:ext cx="219710" cy="200025"/>
            </a:xfrm>
            <a:custGeom>
              <a:avLst/>
              <a:gdLst/>
              <a:ahLst/>
              <a:cxnLst/>
              <a:rect l="l" t="t" r="r" b="b"/>
              <a:pathLst>
                <a:path w="219709" h="200025">
                  <a:moveTo>
                    <a:pt x="219456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219456" y="199644"/>
                  </a:lnTo>
                  <a:lnTo>
                    <a:pt x="2194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28244" y="2929127"/>
              <a:ext cx="219710" cy="200025"/>
            </a:xfrm>
            <a:custGeom>
              <a:avLst/>
              <a:gdLst/>
              <a:ahLst/>
              <a:cxnLst/>
              <a:rect l="l" t="t" r="r" b="b"/>
              <a:pathLst>
                <a:path w="219709" h="200025">
                  <a:moveTo>
                    <a:pt x="0" y="199644"/>
                  </a:moveTo>
                  <a:lnTo>
                    <a:pt x="219456" y="199644"/>
                  </a:lnTo>
                  <a:lnTo>
                    <a:pt x="219456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utente</dc:creator>
  <dc:title>Diapositiva 1</dc:title>
  <dcterms:created xsi:type="dcterms:W3CDTF">2019-12-13T09:21:50Z</dcterms:created>
  <dcterms:modified xsi:type="dcterms:W3CDTF">2019-12-13T09:21:50Z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2019-12-13T00:00:00Z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2019-12-13T00:00:00Z</vt:filetime>
  </property>
</Properties>
</file>