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7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istruzione.it/orientamento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istruzione.it/orientamento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4.png"/><Relationship Id="rId2" Type="http://schemas.openxmlformats.org/officeDocument/2006/relationships/hyperlink" Target="http://www.provincia.va.it/code/60157/GUIDA-PerCorsi-2015-2016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nformagiovanisaronno.it/index.php/InFormaLavoro/Scuola-e-Formazione/dopo-la-terza-media.html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www.informagiovanisaronno.it/index.php/InformaGiovani/Generale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vincia.va.it/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://www.provincia.mi.it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omunedimilanopaginegiovani.it/" TargetMode="External"/><Relationship Id="rId5" Type="http://schemas.openxmlformats.org/officeDocument/2006/relationships/hyperlink" Target="http://www.informagiovanimilano.it/" TargetMode="External"/><Relationship Id="rId4" Type="http://schemas.openxmlformats.org/officeDocument/2006/relationships/hyperlink" Target="http://www.informagiovanisaronno.i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it-IT" dirty="0"/>
            </a:br>
            <a:r>
              <a:rPr lang="it-IT" dirty="0"/>
              <a:t>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723134" y="2190417"/>
            <a:ext cx="9561251" cy="283154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it-IT" sz="4000" dirty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ook Antiqua" panose="02040602050305030304" pitchFamily="18" charset="0"/>
              </a:rPr>
              <a:t>Orientarsi nella scelta:</a:t>
            </a:r>
          </a:p>
          <a:p>
            <a:pPr algn="ctr"/>
            <a:endParaRPr lang="it-IT" sz="4000" dirty="0">
              <a:ln w="0"/>
              <a:solidFill>
                <a:schemeClr val="accent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r>
              <a:rPr lang="it-IT" sz="4000" dirty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ook Antiqua" panose="02040602050305030304" pitchFamily="18" charset="0"/>
              </a:rPr>
              <a:t>La Scuola più adatta a me</a:t>
            </a:r>
          </a:p>
          <a:p>
            <a:pPr algn="ctr"/>
            <a:endParaRPr lang="it-IT" sz="4000" dirty="0">
              <a:ln w="0"/>
              <a:solidFill>
                <a:schemeClr val="accent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endParaRPr lang="it-IT" dirty="0">
              <a:ln w="0"/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63984" y="5805996"/>
            <a:ext cx="4838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Scuola secondaria di primo grado</a:t>
            </a:r>
          </a:p>
          <a:p>
            <a:r>
              <a:rPr lang="it-IT" dirty="0"/>
              <a:t>A. De Gasperi, Caronno Pertusella</a:t>
            </a:r>
          </a:p>
        </p:txBody>
      </p:sp>
    </p:spTree>
    <p:extLst>
      <p:ext uri="{BB962C8B-B14F-4D97-AF65-F5344CB8AC3E}">
        <p14:creationId xmlns:p14="http://schemas.microsoft.com/office/powerpoint/2010/main" val="217257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1775" y="723674"/>
            <a:ext cx="10850639" cy="579958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it-IT" dirty="0"/>
              <a:t>PROGETTO </a:t>
            </a:r>
            <a:r>
              <a:rPr lang="it-IT" dirty="0" err="1"/>
              <a:t>PMDay</a:t>
            </a:r>
            <a:r>
              <a:rPr lang="it-IT" dirty="0"/>
              <a:t> INDUSTRIAMOCI con UNIVA, Associazione Industriali di Varese, visite nelle aziende del territorio.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b="1" dirty="0">
                <a:solidFill>
                  <a:srgbClr val="002060"/>
                </a:solidFill>
              </a:rPr>
              <a:t>15 novembre e 5 dicembre</a:t>
            </a:r>
            <a:r>
              <a:rPr lang="it-IT" dirty="0"/>
              <a:t> attività nelle classi con la dott.ssa </a:t>
            </a:r>
            <a:r>
              <a:rPr lang="it-IT" dirty="0" err="1"/>
              <a:t>Ramella</a:t>
            </a:r>
            <a:r>
              <a:rPr lang="it-IT" dirty="0"/>
              <a:t>, esperta in orientamento scolastico e professionale 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b="1" dirty="0">
                <a:solidFill>
                  <a:srgbClr val="002060"/>
                </a:solidFill>
              </a:rPr>
              <a:t>13 novembre </a:t>
            </a:r>
            <a:r>
              <a:rPr lang="it-IT" dirty="0"/>
              <a:t>incontro con docenti e studenti Istituto Tecnico G. Zappa ( solo per alunni interessati a questa tipologia di scuola)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b="1" dirty="0">
                <a:solidFill>
                  <a:srgbClr val="002060"/>
                </a:solidFill>
              </a:rPr>
              <a:t>13 novembre </a:t>
            </a:r>
            <a:r>
              <a:rPr lang="it-IT" dirty="0">
                <a:solidFill>
                  <a:schemeClr val="accent2"/>
                </a:solidFill>
              </a:rPr>
              <a:t> </a:t>
            </a:r>
            <a:r>
              <a:rPr lang="it-IT" dirty="0"/>
              <a:t>incontro docenti e studenti IAL Saronno (solo per alunni interessati a questa tipologia di scuola)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5186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TOSHIBA\Pictures\Banner_IoScelgoIoStudio_02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5623" y="935107"/>
            <a:ext cx="6930887" cy="4253947"/>
          </a:xfrm>
          <a:prstGeom prst="rect">
            <a:avLst/>
          </a:prstGeom>
          <a:noFill/>
        </p:spPr>
      </p:pic>
      <p:sp>
        <p:nvSpPr>
          <p:cNvPr id="3" name="Rettangolo 2"/>
          <p:cNvSpPr/>
          <p:nvPr/>
        </p:nvSpPr>
        <p:spPr>
          <a:xfrm>
            <a:off x="565339" y="2359479"/>
            <a:ext cx="10007411" cy="3714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sz="3600" dirty="0">
                <a:hlinkClick r:id="rId4"/>
              </a:rPr>
              <a:t>http://www.istruzione.it/orientamento/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322540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195" y="428625"/>
            <a:ext cx="2743200" cy="3413664"/>
          </a:xfrm>
          <a:prstGeom prst="rect">
            <a:avLst/>
          </a:prstGeom>
        </p:spPr>
      </p:pic>
      <p:pic>
        <p:nvPicPr>
          <p:cNvPr id="3" name="Immagine 2" descr="ig.jpg">
            <a:hlinkClick r:id="rId4" tgtFrame="&quot;_self&quot;" tooltip="&quot;InformaGiovani&quot;"/>
            <a:extLst>
              <a:ext uri="{FF2B5EF4-FFF2-40B4-BE49-F238E27FC236}">
                <a16:creationId xmlns:a16="http://schemas.microsoft.com/office/drawing/2014/main" id="{52762C20-6119-4587-9BB7-A20B233BF37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4193" y="428625"/>
            <a:ext cx="4540988" cy="348563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 descr="http://www.informagiovanisaronno.it/images/stories/sporient.png">
            <a:hlinkClick r:id="rId6" tgtFrame="&quot;_self&quot;"/>
            <a:extLst>
              <a:ext uri="{FF2B5EF4-FFF2-40B4-BE49-F238E27FC236}">
                <a16:creationId xmlns:a16="http://schemas.microsoft.com/office/drawing/2014/main" id="{1B66964D-EDCA-456D-B957-233CE9E342D7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260" y="4146697"/>
            <a:ext cx="5209953" cy="22966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9784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7986194"/>
              </p:ext>
            </p:extLst>
          </p:nvPr>
        </p:nvGraphicFramePr>
        <p:xfrm>
          <a:off x="865415" y="473527"/>
          <a:ext cx="9192984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4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4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4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41306"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Scuola Media ORIO VERGANI – via dello Sport, 18</a:t>
                      </a:r>
                    </a:p>
                    <a:p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Novate Milanese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solidFill>
                            <a:schemeClr val="tx1"/>
                          </a:solidFill>
                        </a:rPr>
                        <a:t>SABATO 28 </a:t>
                      </a:r>
                      <a:r>
                        <a:rPr lang="it-IT" sz="2400" baseline="0" dirty="0">
                          <a:solidFill>
                            <a:schemeClr val="tx1"/>
                          </a:solidFill>
                        </a:rPr>
                        <a:t>OTTOBRE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solidFill>
                            <a:schemeClr val="tx1"/>
                          </a:solidFill>
                        </a:rPr>
                        <a:t>10,00-17,00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1306"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IC “Marco Polo” plesso Giovanni XXIII – Via Monza, 18 </a:t>
                      </a:r>
                    </a:p>
                    <a:p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Senago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SABATO 4</a:t>
                      </a:r>
                      <a:r>
                        <a:rPr lang="it-IT" sz="2400" b="1" baseline="0" dirty="0"/>
                        <a:t> NOVEM</a:t>
                      </a:r>
                      <a:r>
                        <a:rPr lang="it-IT" sz="2400" b="1" dirty="0"/>
                        <a:t>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8.30-12.30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2477"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ITIS “Riva” – via Carso 6/b</a:t>
                      </a:r>
                    </a:p>
                    <a:p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Saronno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VENERDI’ 10 E SABATO 11 NOVEMBRE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VENERDI’ 10</a:t>
                      </a:r>
                    </a:p>
                    <a:p>
                      <a:pPr algn="ctr"/>
                      <a:r>
                        <a:rPr lang="it-IT" sz="2400" b="1" dirty="0"/>
                        <a:t>15-18</a:t>
                      </a:r>
                    </a:p>
                    <a:p>
                      <a:pPr algn="ctr"/>
                      <a:r>
                        <a:rPr lang="it-IT" sz="2400" b="1" dirty="0"/>
                        <a:t>SABATO 11 </a:t>
                      </a:r>
                    </a:p>
                    <a:p>
                      <a:pPr algn="ctr"/>
                      <a:r>
                        <a:rPr lang="it-IT" sz="2400" b="1" dirty="0"/>
                        <a:t> 9</a:t>
                      </a:r>
                      <a:r>
                        <a:rPr lang="it-IT" sz="2400" b="1" baseline="0" dirty="0"/>
                        <a:t> – 13   E   15-18</a:t>
                      </a:r>
                      <a:endParaRPr lang="it-IT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1306">
                <a:tc>
                  <a:txBody>
                    <a:bodyPr/>
                    <a:lstStyle/>
                    <a:p>
                      <a:r>
                        <a:rPr lang="it-IT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Scuola vo cercando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 Polivalente</a:t>
                      </a:r>
                    </a:p>
                    <a:p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via S. Francesco</a:t>
                      </a:r>
                    </a:p>
                    <a:p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Solaro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DOMENICA 12 NOVEMBRE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10-18,30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1306">
                <a:tc>
                  <a:txBody>
                    <a:bodyPr/>
                    <a:lstStyle/>
                    <a:p>
                      <a:r>
                        <a:rPr lang="it-IT" b="1" dirty="0"/>
                        <a:t>Scuola Primaria</a:t>
                      </a:r>
                    </a:p>
                    <a:p>
                      <a:r>
                        <a:rPr lang="it-IT" b="1" dirty="0"/>
                        <a:t>Salvador Allende</a:t>
                      </a:r>
                    </a:p>
                    <a:p>
                      <a:r>
                        <a:rPr lang="it-IT" b="1" dirty="0"/>
                        <a:t>Via Milano, 127</a:t>
                      </a:r>
                    </a:p>
                    <a:p>
                      <a:r>
                        <a:rPr lang="it-IT" b="1" dirty="0"/>
                        <a:t>Garbagnate Milanese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SABATO</a:t>
                      </a:r>
                    </a:p>
                    <a:p>
                      <a:pPr algn="ctr"/>
                      <a:r>
                        <a:rPr lang="it-IT" sz="2400" b="1" dirty="0"/>
                        <a:t>11 NOVEMBRE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9,30-13,00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2579436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44151" y="4589832"/>
            <a:ext cx="1738976" cy="1941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72764377-9E5E-4D26-B31C-569E5641B849}"/>
              </a:ext>
            </a:extLst>
          </p:cNvPr>
          <p:cNvSpPr txBox="1"/>
          <p:nvPr/>
        </p:nvSpPr>
        <p:spPr>
          <a:xfrm>
            <a:off x="2930979" y="0"/>
            <a:ext cx="5200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SALONI </a:t>
            </a:r>
            <a:r>
              <a:rPr lang="it-IT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SCUOLE SECONDARIE II GRADO</a:t>
            </a:r>
          </a:p>
        </p:txBody>
      </p:sp>
    </p:spTree>
    <p:extLst>
      <p:ext uri="{BB962C8B-B14F-4D97-AF65-F5344CB8AC3E}">
        <p14:creationId xmlns:p14="http://schemas.microsoft.com/office/powerpoint/2010/main" val="4157030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35646" y="179105"/>
            <a:ext cx="708398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Verranno fornite informazioni relative a:</a:t>
            </a:r>
          </a:p>
          <a:p>
            <a:pPr algn="ctr"/>
            <a:endParaRPr lang="it-IT" sz="32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3200" b="1" dirty="0"/>
              <a:t>Indirizzi scuole secondarie II grado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sz="32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3200" b="1" dirty="0"/>
              <a:t>Open </a:t>
            </a:r>
            <a:r>
              <a:rPr lang="it-IT" sz="3200" b="1" dirty="0" err="1"/>
              <a:t>day</a:t>
            </a:r>
            <a:endParaRPr lang="it-IT" sz="32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sz="32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3200" b="1" dirty="0"/>
              <a:t>Stage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sz="32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3200" b="1" dirty="0"/>
              <a:t>Consiglio orientativo</a:t>
            </a:r>
          </a:p>
          <a:p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658" y="3218072"/>
            <a:ext cx="4762500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708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57742" y="787870"/>
            <a:ext cx="675740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Infine alcuni siti dove poter raccogliere ulteriori informazioni</a:t>
            </a:r>
          </a:p>
          <a:p>
            <a:pPr algn="ctr"/>
            <a:endParaRPr lang="it-IT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/>
              <a:t>Sito della scuola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/>
              <a:t>Siti web delle province</a:t>
            </a:r>
          </a:p>
          <a:p>
            <a:endParaRPr lang="it-IT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dirty="0">
                <a:highlight>
                  <a:srgbClr val="000080"/>
                </a:highlight>
                <a:hlinkClick r:id="rId2"/>
              </a:rPr>
              <a:t>www.provincia.mi.it</a:t>
            </a:r>
            <a:endParaRPr lang="it-IT" dirty="0">
              <a:highlight>
                <a:srgbClr val="000080"/>
              </a:highlight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dirty="0">
                <a:highlight>
                  <a:srgbClr val="000080"/>
                </a:highlight>
                <a:hlinkClick r:id="rId3"/>
              </a:rPr>
              <a:t>www.provincia.va.it</a:t>
            </a:r>
            <a:endParaRPr lang="it-IT" dirty="0">
              <a:highlight>
                <a:srgbClr val="000080"/>
              </a:highlight>
            </a:endParaRPr>
          </a:p>
          <a:p>
            <a:pPr algn="ctr"/>
            <a:endParaRPr lang="it-IT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 err="1"/>
              <a:t>Informagiovani</a:t>
            </a:r>
            <a:r>
              <a:rPr lang="it-IT" dirty="0"/>
              <a:t>: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b="1" dirty="0">
              <a:solidFill>
                <a:srgbClr val="002060"/>
              </a:solidFill>
            </a:endParaRPr>
          </a:p>
          <a:p>
            <a:r>
              <a:rPr lang="it-IT" dirty="0">
                <a:solidFill>
                  <a:schemeClr val="accent2">
                    <a:lumMod val="50000"/>
                  </a:schemeClr>
                </a:solidFill>
                <a:highlight>
                  <a:srgbClr val="000080"/>
                </a:highlight>
                <a:hlinkClick r:id="rId4"/>
              </a:rPr>
              <a:t>www.informagiovanisaronno.it</a:t>
            </a:r>
            <a:endParaRPr lang="it-IT" dirty="0">
              <a:solidFill>
                <a:schemeClr val="accent2">
                  <a:lumMod val="50000"/>
                </a:schemeClr>
              </a:solidFill>
              <a:highlight>
                <a:srgbClr val="000080"/>
              </a:highlight>
            </a:endParaRPr>
          </a:p>
          <a:p>
            <a:r>
              <a:rPr lang="it-IT" dirty="0">
                <a:solidFill>
                  <a:schemeClr val="accent2">
                    <a:lumMod val="50000"/>
                  </a:schemeClr>
                </a:solidFill>
                <a:highlight>
                  <a:srgbClr val="000080"/>
                </a:highlight>
                <a:hlinkClick r:id="rId5"/>
              </a:rPr>
              <a:t>www.informagiovanimilano.it</a:t>
            </a:r>
            <a:endParaRPr lang="it-IT" dirty="0">
              <a:solidFill>
                <a:schemeClr val="accent2">
                  <a:lumMod val="50000"/>
                </a:schemeClr>
              </a:solidFill>
              <a:highlight>
                <a:srgbClr val="000080"/>
              </a:highlight>
            </a:endParaRPr>
          </a:p>
          <a:p>
            <a:r>
              <a:rPr lang="it-IT" dirty="0">
                <a:solidFill>
                  <a:schemeClr val="accent2">
                    <a:lumMod val="50000"/>
                  </a:schemeClr>
                </a:solidFill>
                <a:highlight>
                  <a:srgbClr val="000080"/>
                </a:highlight>
                <a:hlinkClick r:id="rId6"/>
              </a:rPr>
              <a:t>www.comunedimilanopaginegiovani.it</a:t>
            </a:r>
            <a:endParaRPr lang="it-IT" dirty="0">
              <a:solidFill>
                <a:schemeClr val="accent2">
                  <a:lumMod val="50000"/>
                </a:schemeClr>
              </a:solidFill>
              <a:highlight>
                <a:srgbClr val="000080"/>
              </a:highlight>
            </a:endParaRPr>
          </a:p>
          <a:p>
            <a:endParaRPr lang="it-IT" b="1" dirty="0">
              <a:solidFill>
                <a:srgbClr val="002060"/>
              </a:solidFill>
            </a:endParaRPr>
          </a:p>
          <a:p>
            <a:endParaRPr lang="it-IT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/>
              <a:t>MIUR istruzione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dirty="0"/>
          </a:p>
          <a:p>
            <a:endParaRPr lang="it-IT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/>
              <a:t>Confronto costante per alunni e genitori con gli insegnanti</a:t>
            </a:r>
          </a:p>
          <a:p>
            <a:pPr algn="ctr"/>
            <a:endParaRPr lang="it-IT" dirty="0"/>
          </a:p>
        </p:txBody>
      </p:sp>
      <p:pic>
        <p:nvPicPr>
          <p:cNvPr id="3" name="Immagine 2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645" y="1616668"/>
            <a:ext cx="4014061" cy="4068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528603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118</TotalTime>
  <Words>282</Words>
  <Application>Microsoft Office PowerPoint</Application>
  <PresentationFormat>Widescreen</PresentationFormat>
  <Paragraphs>83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Book Antiqua</vt:lpstr>
      <vt:lpstr>Trebuchet MS</vt:lpstr>
      <vt:lpstr>Wingdings</vt:lpstr>
      <vt:lpstr>Wingdings 3</vt:lpstr>
      <vt:lpstr>Sfaccettatura</vt:lpstr>
      <vt:lpstr>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paola monti</dc:creator>
  <cp:lastModifiedBy>paola monti</cp:lastModifiedBy>
  <cp:revision>22</cp:revision>
  <dcterms:created xsi:type="dcterms:W3CDTF">2016-10-16T07:30:12Z</dcterms:created>
  <dcterms:modified xsi:type="dcterms:W3CDTF">2017-10-26T16:25:05Z</dcterms:modified>
</cp:coreProperties>
</file>